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notesSlides/notesSlide2.xml" ContentType="application/vnd.openxmlformats-officedocument.presentationml.notesSlide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notesSlides/notesSlide3.xml" ContentType="application/vnd.openxmlformats-officedocument.presentationml.notesSlide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notesSlides/notesSlide4.xml" ContentType="application/vnd.openxmlformats-officedocument.presentationml.notesSlide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notesSlides/notesSlide5.xml" ContentType="application/vnd.openxmlformats-officedocument.presentationml.notesSlide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notesSlides/notesSlide6.xml" ContentType="application/vnd.openxmlformats-officedocument.presentationml.notesSlide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17" r:id="rId1"/>
  </p:sldMasterIdLst>
  <p:notesMasterIdLst>
    <p:notesMasterId r:id="rId10"/>
  </p:notesMasterIdLst>
  <p:handoutMasterIdLst>
    <p:handoutMasterId r:id="rId11"/>
  </p:handoutMasterIdLst>
  <p:sldIdLst>
    <p:sldId id="3061" r:id="rId2"/>
    <p:sldId id="3084" r:id="rId3"/>
    <p:sldId id="3085" r:id="rId4"/>
    <p:sldId id="3089" r:id="rId5"/>
    <p:sldId id="3088" r:id="rId6"/>
    <p:sldId id="3087" r:id="rId7"/>
    <p:sldId id="3086" r:id="rId8"/>
    <p:sldId id="3083" r:id="rId9"/>
  </p:sldIdLst>
  <p:sldSz cx="12858750" cy="7232650"/>
  <p:notesSz cx="6858000" cy="9144000"/>
  <p:custDataLst>
    <p:tags r:id="rId12"/>
  </p:custDataLst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1pPr>
    <a:lvl2pPr marL="639763" indent="-18256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2pPr>
    <a:lvl3pPr marL="1282700" indent="-3683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3pPr>
    <a:lvl4pPr marL="1925638" indent="-55403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4pPr>
    <a:lvl5pPr marL="2568575" indent="-73977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28" userDrawn="1">
          <p15:clr>
            <a:srgbClr val="A4A3A4"/>
          </p15:clr>
        </p15:guide>
        <p15:guide id="2" pos="4050" userDrawn="1">
          <p15:clr>
            <a:srgbClr val="A4A3A4"/>
          </p15:clr>
        </p15:guide>
        <p15:guide id="3" pos="557" userDrawn="1">
          <p15:clr>
            <a:srgbClr val="A4A3A4"/>
          </p15:clr>
        </p15:guide>
        <p15:guide id="5" orient="horz" pos="4183" userDrawn="1">
          <p15:clr>
            <a:srgbClr val="A4A3A4"/>
          </p15:clr>
        </p15:guide>
        <p15:guide id="6" pos="7497" userDrawn="1">
          <p15:clr>
            <a:srgbClr val="A4A3A4"/>
          </p15:clr>
        </p15:guide>
        <p15:guide id="7" pos="690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AB2CC"/>
    <a:srgbClr val="BC3A8B"/>
    <a:srgbClr val="A91D7F"/>
    <a:srgbClr val="C3172B"/>
    <a:srgbClr val="E62E18"/>
    <a:srgbClr val="C84E97"/>
    <a:srgbClr val="66C3C3"/>
    <a:srgbClr val="C0E2E7"/>
    <a:srgbClr val="CBE8ED"/>
    <a:srgbClr val="F3439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471" autoAdjust="0"/>
    <p:restoredTop sz="95317" autoAdjust="0"/>
  </p:normalViewPr>
  <p:slideViewPr>
    <p:cSldViewPr>
      <p:cViewPr varScale="1">
        <p:scale>
          <a:sx n="65" d="100"/>
          <a:sy n="65" d="100"/>
        </p:scale>
        <p:origin x="744" y="72"/>
      </p:cViewPr>
      <p:guideLst>
        <p:guide orient="horz" pos="328"/>
        <p:guide pos="4050"/>
        <p:guide pos="557"/>
        <p:guide orient="horz" pos="4183"/>
        <p:guide pos="7497"/>
        <p:guide pos="6908"/>
      </p:guideLst>
    </p:cSldViewPr>
  </p:slideViewPr>
  <p:outlineViewPr>
    <p:cViewPr>
      <p:scale>
        <a:sx n="100" d="100"/>
        <a:sy n="100" d="100"/>
      </p:scale>
      <p:origin x="0" y="-9972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33" d="100"/>
        <a:sy n="33" d="100"/>
      </p:scale>
      <p:origin x="0" y="0"/>
    </p:cViewPr>
  </p:sorterViewPr>
  <p:notesViewPr>
    <p:cSldViewPr>
      <p:cViewPr varScale="1">
        <p:scale>
          <a:sx n="65" d="100"/>
          <a:sy n="65" d="100"/>
        </p:scale>
        <p:origin x="2796" y="5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630DBF-D010-4114-9DE3-41E342A27C18}" type="datetimeFigureOut">
              <a:rPr lang="zh-CN" altLang="en-US" smtClean="0"/>
              <a:t>2018/9/30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4D1D107-4CC9-43CA-8CA8-36E1DF70D5F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8666007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06024D97-E667-405D-B634-E583E2108D71}" type="datetimeFigureOut">
              <a:rPr lang="zh-CN" altLang="en-US"/>
              <a:pPr>
                <a:defRPr/>
              </a:pPr>
              <a:t>2018/9/30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18F03C3-53C1-4F10-8DAF-D1F318E96C6E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054043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455613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912813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370013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827213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2285493" algn="l" defTabSz="91419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742592" algn="l" defTabSz="91419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3199692" algn="l" defTabSz="91419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3656788" algn="l" defTabSz="91419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18F03C3-53C1-4F10-8DAF-D1F318E96C6E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313834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AE1D939-3E60-4063-B05E-56844F97CE60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9540840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EF2083-0386-4B43-BE3F-5071C6BB4FA7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1039877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EF2083-0386-4B43-BE3F-5071C6BB4FA7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1545385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EF2083-0386-4B43-BE3F-5071C6BB4FA7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457059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EF2083-0386-4B43-BE3F-5071C6BB4FA7}" type="slidenum">
              <a:rPr lang="zh-CN" altLang="en-US" smtClean="0"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2547623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EF2083-0386-4B43-BE3F-5071C6BB4FA7}" type="slidenum">
              <a:rPr lang="zh-CN" altLang="en-US" smtClean="0"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864788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18F03C3-53C1-4F10-8DAF-D1F318E96C6E}" type="slidenum">
              <a:rPr lang="zh-CN" altLang="en-US" smtClean="0"/>
              <a:pPr/>
              <a:t>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209820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BF82D2-7A68-459D-A996-9BDDA2518FA4}" type="datetimeFigureOut">
              <a:rPr lang="zh-CN" altLang="en-US" smtClean="0"/>
              <a:t>2018/9/30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1EE5D-26FB-46D5-A381-ECFB35BF1D3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485477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84039" y="385072"/>
            <a:ext cx="11090672" cy="139797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4039" y="1925358"/>
            <a:ext cx="11090672" cy="45890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84039" y="6703595"/>
            <a:ext cx="2893219" cy="38507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6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BF82D2-7A68-459D-A996-9BDDA2518FA4}" type="datetimeFigureOut">
              <a:rPr lang="zh-CN" altLang="en-US" smtClean="0"/>
              <a:t>2018/9/30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259461" y="6703595"/>
            <a:ext cx="4339828" cy="38507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6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081492" y="6703595"/>
            <a:ext cx="2893219" cy="38507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6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01EE5D-26FB-46D5-A381-ECFB35BF1D3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362464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</p:sldLayoutIdLst>
  <p:txStyles>
    <p:titleStyle>
      <a:lvl1pPr algn="l" defTabSz="964326" rtl="0" eaLnBrk="1" latinLnBrk="0" hangingPunct="1">
        <a:lnSpc>
          <a:spcPct val="90000"/>
        </a:lnSpc>
        <a:spcBef>
          <a:spcPct val="0"/>
        </a:spcBef>
        <a:buNone/>
        <a:defRPr sz="46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1082" indent="-241082" algn="l" defTabSz="964326" rtl="0" eaLnBrk="1" latinLnBrk="0" hangingPunct="1">
        <a:lnSpc>
          <a:spcPct val="90000"/>
        </a:lnSpc>
        <a:spcBef>
          <a:spcPts val="1055"/>
        </a:spcBef>
        <a:buFont typeface="Arial" panose="020B0604020202020204" pitchFamily="34" charset="0"/>
        <a:buChar char="•"/>
        <a:defRPr sz="2953" kern="1200">
          <a:solidFill>
            <a:schemeClr val="tx1"/>
          </a:solidFill>
          <a:latin typeface="+mn-lt"/>
          <a:ea typeface="+mn-ea"/>
          <a:cs typeface="+mn-cs"/>
        </a:defRPr>
      </a:lvl1pPr>
      <a:lvl2pPr marL="723245" indent="-241082" algn="l" defTabSz="964326" rtl="0" eaLnBrk="1" latinLnBrk="0" hangingPunct="1">
        <a:lnSpc>
          <a:spcPct val="90000"/>
        </a:lnSpc>
        <a:spcBef>
          <a:spcPts val="527"/>
        </a:spcBef>
        <a:buFont typeface="Arial" panose="020B0604020202020204" pitchFamily="34" charset="0"/>
        <a:buChar char="•"/>
        <a:defRPr sz="2531" kern="1200">
          <a:solidFill>
            <a:schemeClr val="tx1"/>
          </a:solidFill>
          <a:latin typeface="+mn-lt"/>
          <a:ea typeface="+mn-ea"/>
          <a:cs typeface="+mn-cs"/>
        </a:defRPr>
      </a:lvl2pPr>
      <a:lvl3pPr marL="1205408" indent="-241082" algn="l" defTabSz="964326" rtl="0" eaLnBrk="1" latinLnBrk="0" hangingPunct="1">
        <a:lnSpc>
          <a:spcPct val="90000"/>
        </a:lnSpc>
        <a:spcBef>
          <a:spcPts val="527"/>
        </a:spcBef>
        <a:buFont typeface="Arial" panose="020B0604020202020204" pitchFamily="34" charset="0"/>
        <a:buChar char="•"/>
        <a:defRPr sz="2109" kern="1200">
          <a:solidFill>
            <a:schemeClr val="tx1"/>
          </a:solidFill>
          <a:latin typeface="+mn-lt"/>
          <a:ea typeface="+mn-ea"/>
          <a:cs typeface="+mn-cs"/>
        </a:defRPr>
      </a:lvl3pPr>
      <a:lvl4pPr marL="1687571" indent="-241082" algn="l" defTabSz="964326" rtl="0" eaLnBrk="1" latinLnBrk="0" hangingPunct="1">
        <a:lnSpc>
          <a:spcPct val="90000"/>
        </a:lnSpc>
        <a:spcBef>
          <a:spcPts val="527"/>
        </a:spcBef>
        <a:buFont typeface="Arial" panose="020B0604020202020204" pitchFamily="34" charset="0"/>
        <a:buChar char="•"/>
        <a:defRPr sz="1898" kern="1200">
          <a:solidFill>
            <a:schemeClr val="tx1"/>
          </a:solidFill>
          <a:latin typeface="+mn-lt"/>
          <a:ea typeface="+mn-ea"/>
          <a:cs typeface="+mn-cs"/>
        </a:defRPr>
      </a:lvl4pPr>
      <a:lvl5pPr marL="2169734" indent="-241082" algn="l" defTabSz="964326" rtl="0" eaLnBrk="1" latinLnBrk="0" hangingPunct="1">
        <a:lnSpc>
          <a:spcPct val="90000"/>
        </a:lnSpc>
        <a:spcBef>
          <a:spcPts val="527"/>
        </a:spcBef>
        <a:buFont typeface="Arial" panose="020B0604020202020204" pitchFamily="34" charset="0"/>
        <a:buChar char="•"/>
        <a:defRPr sz="1898" kern="1200">
          <a:solidFill>
            <a:schemeClr val="tx1"/>
          </a:solidFill>
          <a:latin typeface="+mn-lt"/>
          <a:ea typeface="+mn-ea"/>
          <a:cs typeface="+mn-cs"/>
        </a:defRPr>
      </a:lvl5pPr>
      <a:lvl6pPr marL="2651897" indent="-241082" algn="l" defTabSz="964326" rtl="0" eaLnBrk="1" latinLnBrk="0" hangingPunct="1">
        <a:lnSpc>
          <a:spcPct val="90000"/>
        </a:lnSpc>
        <a:spcBef>
          <a:spcPts val="527"/>
        </a:spcBef>
        <a:buFont typeface="Arial" panose="020B0604020202020204" pitchFamily="34" charset="0"/>
        <a:buChar char="•"/>
        <a:defRPr sz="1898" kern="1200">
          <a:solidFill>
            <a:schemeClr val="tx1"/>
          </a:solidFill>
          <a:latin typeface="+mn-lt"/>
          <a:ea typeface="+mn-ea"/>
          <a:cs typeface="+mn-cs"/>
        </a:defRPr>
      </a:lvl6pPr>
      <a:lvl7pPr marL="3134060" indent="-241082" algn="l" defTabSz="964326" rtl="0" eaLnBrk="1" latinLnBrk="0" hangingPunct="1">
        <a:lnSpc>
          <a:spcPct val="90000"/>
        </a:lnSpc>
        <a:spcBef>
          <a:spcPts val="527"/>
        </a:spcBef>
        <a:buFont typeface="Arial" panose="020B0604020202020204" pitchFamily="34" charset="0"/>
        <a:buChar char="•"/>
        <a:defRPr sz="1898" kern="1200">
          <a:solidFill>
            <a:schemeClr val="tx1"/>
          </a:solidFill>
          <a:latin typeface="+mn-lt"/>
          <a:ea typeface="+mn-ea"/>
          <a:cs typeface="+mn-cs"/>
        </a:defRPr>
      </a:lvl7pPr>
      <a:lvl8pPr marL="3616223" indent="-241082" algn="l" defTabSz="964326" rtl="0" eaLnBrk="1" latinLnBrk="0" hangingPunct="1">
        <a:lnSpc>
          <a:spcPct val="90000"/>
        </a:lnSpc>
        <a:spcBef>
          <a:spcPts val="527"/>
        </a:spcBef>
        <a:buFont typeface="Arial" panose="020B0604020202020204" pitchFamily="34" charset="0"/>
        <a:buChar char="•"/>
        <a:defRPr sz="1898" kern="1200">
          <a:solidFill>
            <a:schemeClr val="tx1"/>
          </a:solidFill>
          <a:latin typeface="+mn-lt"/>
          <a:ea typeface="+mn-ea"/>
          <a:cs typeface="+mn-cs"/>
        </a:defRPr>
      </a:lvl8pPr>
      <a:lvl9pPr marL="4098387" indent="-241082" algn="l" defTabSz="964326" rtl="0" eaLnBrk="1" latinLnBrk="0" hangingPunct="1">
        <a:lnSpc>
          <a:spcPct val="90000"/>
        </a:lnSpc>
        <a:spcBef>
          <a:spcPts val="527"/>
        </a:spcBef>
        <a:buFont typeface="Arial" panose="020B0604020202020204" pitchFamily="34" charset="0"/>
        <a:buChar char="•"/>
        <a:defRPr sz="189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64326" rtl="0" eaLnBrk="1" latinLnBrk="0" hangingPunct="1">
        <a:defRPr sz="1898" kern="1200">
          <a:solidFill>
            <a:schemeClr val="tx1"/>
          </a:solidFill>
          <a:latin typeface="+mn-lt"/>
          <a:ea typeface="+mn-ea"/>
          <a:cs typeface="+mn-cs"/>
        </a:defRPr>
      </a:lvl1pPr>
      <a:lvl2pPr marL="482163" algn="l" defTabSz="964326" rtl="0" eaLnBrk="1" latinLnBrk="0" hangingPunct="1">
        <a:defRPr sz="1898" kern="1200">
          <a:solidFill>
            <a:schemeClr val="tx1"/>
          </a:solidFill>
          <a:latin typeface="+mn-lt"/>
          <a:ea typeface="+mn-ea"/>
          <a:cs typeface="+mn-cs"/>
        </a:defRPr>
      </a:lvl2pPr>
      <a:lvl3pPr marL="964326" algn="l" defTabSz="964326" rtl="0" eaLnBrk="1" latinLnBrk="0" hangingPunct="1">
        <a:defRPr sz="1898" kern="1200">
          <a:solidFill>
            <a:schemeClr val="tx1"/>
          </a:solidFill>
          <a:latin typeface="+mn-lt"/>
          <a:ea typeface="+mn-ea"/>
          <a:cs typeface="+mn-cs"/>
        </a:defRPr>
      </a:lvl3pPr>
      <a:lvl4pPr marL="1446489" algn="l" defTabSz="964326" rtl="0" eaLnBrk="1" latinLnBrk="0" hangingPunct="1">
        <a:defRPr sz="1898" kern="1200">
          <a:solidFill>
            <a:schemeClr val="tx1"/>
          </a:solidFill>
          <a:latin typeface="+mn-lt"/>
          <a:ea typeface="+mn-ea"/>
          <a:cs typeface="+mn-cs"/>
        </a:defRPr>
      </a:lvl4pPr>
      <a:lvl5pPr marL="1928652" algn="l" defTabSz="964326" rtl="0" eaLnBrk="1" latinLnBrk="0" hangingPunct="1">
        <a:defRPr sz="1898" kern="1200">
          <a:solidFill>
            <a:schemeClr val="tx1"/>
          </a:solidFill>
          <a:latin typeface="+mn-lt"/>
          <a:ea typeface="+mn-ea"/>
          <a:cs typeface="+mn-cs"/>
        </a:defRPr>
      </a:lvl5pPr>
      <a:lvl6pPr marL="2410816" algn="l" defTabSz="964326" rtl="0" eaLnBrk="1" latinLnBrk="0" hangingPunct="1">
        <a:defRPr sz="1898" kern="1200">
          <a:solidFill>
            <a:schemeClr val="tx1"/>
          </a:solidFill>
          <a:latin typeface="+mn-lt"/>
          <a:ea typeface="+mn-ea"/>
          <a:cs typeface="+mn-cs"/>
        </a:defRPr>
      </a:lvl6pPr>
      <a:lvl7pPr marL="2892979" algn="l" defTabSz="964326" rtl="0" eaLnBrk="1" latinLnBrk="0" hangingPunct="1">
        <a:defRPr sz="1898" kern="1200">
          <a:solidFill>
            <a:schemeClr val="tx1"/>
          </a:solidFill>
          <a:latin typeface="+mn-lt"/>
          <a:ea typeface="+mn-ea"/>
          <a:cs typeface="+mn-cs"/>
        </a:defRPr>
      </a:lvl7pPr>
      <a:lvl8pPr marL="3375142" algn="l" defTabSz="964326" rtl="0" eaLnBrk="1" latinLnBrk="0" hangingPunct="1">
        <a:defRPr sz="1898" kern="1200">
          <a:solidFill>
            <a:schemeClr val="tx1"/>
          </a:solidFill>
          <a:latin typeface="+mn-lt"/>
          <a:ea typeface="+mn-ea"/>
          <a:cs typeface="+mn-cs"/>
        </a:defRPr>
      </a:lvl8pPr>
      <a:lvl9pPr marL="3857305" algn="l" defTabSz="964326" rtl="0" eaLnBrk="1" latinLnBrk="0" hangingPunct="1">
        <a:defRPr sz="189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tags" Target="../tags/tag9.xml"/><Relationship Id="rId13" Type="http://schemas.openxmlformats.org/officeDocument/2006/relationships/tags" Target="../tags/tag14.xml"/><Relationship Id="rId3" Type="http://schemas.openxmlformats.org/officeDocument/2006/relationships/tags" Target="../tags/tag4.xml"/><Relationship Id="rId7" Type="http://schemas.openxmlformats.org/officeDocument/2006/relationships/tags" Target="../tags/tag8.xml"/><Relationship Id="rId12" Type="http://schemas.openxmlformats.org/officeDocument/2006/relationships/tags" Target="../tags/tag13.xml"/><Relationship Id="rId17" Type="http://schemas.openxmlformats.org/officeDocument/2006/relationships/image" Target="../media/image4.png"/><Relationship Id="rId2" Type="http://schemas.openxmlformats.org/officeDocument/2006/relationships/tags" Target="../tags/tag3.xml"/><Relationship Id="rId16" Type="http://schemas.openxmlformats.org/officeDocument/2006/relationships/image" Target="../media/image3.png"/><Relationship Id="rId1" Type="http://schemas.openxmlformats.org/officeDocument/2006/relationships/tags" Target="../tags/tag2.xml"/><Relationship Id="rId6" Type="http://schemas.openxmlformats.org/officeDocument/2006/relationships/tags" Target="../tags/tag7.xml"/><Relationship Id="rId11" Type="http://schemas.openxmlformats.org/officeDocument/2006/relationships/tags" Target="../tags/tag12.xml"/><Relationship Id="rId5" Type="http://schemas.openxmlformats.org/officeDocument/2006/relationships/tags" Target="../tags/tag6.xml"/><Relationship Id="rId15" Type="http://schemas.openxmlformats.org/officeDocument/2006/relationships/notesSlide" Target="../notesSlides/notesSlide2.xml"/><Relationship Id="rId10" Type="http://schemas.openxmlformats.org/officeDocument/2006/relationships/tags" Target="../tags/tag11.xml"/><Relationship Id="rId4" Type="http://schemas.openxmlformats.org/officeDocument/2006/relationships/tags" Target="../tags/tag5.xml"/><Relationship Id="rId9" Type="http://schemas.openxmlformats.org/officeDocument/2006/relationships/tags" Target="../tags/tag10.xml"/><Relationship Id="rId14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image" Target="../media/image4.png"/><Relationship Id="rId3" Type="http://schemas.openxmlformats.org/officeDocument/2006/relationships/tags" Target="../tags/tag17.xml"/><Relationship Id="rId7" Type="http://schemas.openxmlformats.org/officeDocument/2006/relationships/image" Target="../media/image3.png"/><Relationship Id="rId2" Type="http://schemas.openxmlformats.org/officeDocument/2006/relationships/tags" Target="../tags/tag16.xml"/><Relationship Id="rId1" Type="http://schemas.openxmlformats.org/officeDocument/2006/relationships/tags" Target="../tags/tag15.xml"/><Relationship Id="rId6" Type="http://schemas.openxmlformats.org/officeDocument/2006/relationships/notesSlide" Target="../notesSlides/notesSlide3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18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image" Target="../media/image4.png"/><Relationship Id="rId3" Type="http://schemas.openxmlformats.org/officeDocument/2006/relationships/tags" Target="../tags/tag21.xml"/><Relationship Id="rId7" Type="http://schemas.openxmlformats.org/officeDocument/2006/relationships/image" Target="../media/image3.png"/><Relationship Id="rId2" Type="http://schemas.openxmlformats.org/officeDocument/2006/relationships/tags" Target="../tags/tag20.xml"/><Relationship Id="rId1" Type="http://schemas.openxmlformats.org/officeDocument/2006/relationships/tags" Target="../tags/tag19.xml"/><Relationship Id="rId6" Type="http://schemas.openxmlformats.org/officeDocument/2006/relationships/notesSlide" Target="../notesSlides/notesSlide4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22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image" Target="../media/image4.png"/><Relationship Id="rId3" Type="http://schemas.openxmlformats.org/officeDocument/2006/relationships/tags" Target="../tags/tag25.xml"/><Relationship Id="rId7" Type="http://schemas.openxmlformats.org/officeDocument/2006/relationships/image" Target="../media/image3.png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notesSlide" Target="../notesSlides/notesSlide5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26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image" Target="../media/image4.png"/><Relationship Id="rId3" Type="http://schemas.openxmlformats.org/officeDocument/2006/relationships/tags" Target="../tags/tag29.xml"/><Relationship Id="rId7" Type="http://schemas.openxmlformats.org/officeDocument/2006/relationships/image" Target="../media/image3.png"/><Relationship Id="rId2" Type="http://schemas.openxmlformats.org/officeDocument/2006/relationships/tags" Target="../tags/tag28.xml"/><Relationship Id="rId1" Type="http://schemas.openxmlformats.org/officeDocument/2006/relationships/tags" Target="../tags/tag27.xml"/><Relationship Id="rId6" Type="http://schemas.openxmlformats.org/officeDocument/2006/relationships/notesSlide" Target="../notesSlides/notesSlide6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30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image" Target="../media/image4.png"/><Relationship Id="rId3" Type="http://schemas.openxmlformats.org/officeDocument/2006/relationships/tags" Target="../tags/tag33.xml"/><Relationship Id="rId7" Type="http://schemas.openxmlformats.org/officeDocument/2006/relationships/image" Target="../media/image3.png"/><Relationship Id="rId2" Type="http://schemas.openxmlformats.org/officeDocument/2006/relationships/tags" Target="../tags/tag32.xml"/><Relationship Id="rId1" Type="http://schemas.openxmlformats.org/officeDocument/2006/relationships/tags" Target="../tags/tag31.xml"/><Relationship Id="rId6" Type="http://schemas.openxmlformats.org/officeDocument/2006/relationships/notesSlide" Target="../notesSlides/notesSlide7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3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354" y="-8929"/>
            <a:ext cx="12858044" cy="7239348"/>
          </a:xfrm>
          <a:prstGeom prst="rect">
            <a:avLst/>
          </a:prstGeom>
          <a:blipFill dpi="0" rotWithShape="1"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a:blipFill>
          <a:ln>
            <a:noFill/>
          </a:ln>
          <a:extLst/>
        </p:spPr>
        <p:txBody>
          <a:bodyPr vert="horz" wrap="square" lIns="128580" tIns="64290" rIns="128580" bIns="6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5" name="菱形 14"/>
          <p:cNvSpPr/>
          <p:nvPr/>
        </p:nvSpPr>
        <p:spPr>
          <a:xfrm>
            <a:off x="-26573" y="-56775"/>
            <a:ext cx="8635276" cy="7285403"/>
          </a:xfrm>
          <a:custGeom>
            <a:avLst/>
            <a:gdLst>
              <a:gd name="connsiteX0" fmla="*/ 0 w 12835136"/>
              <a:gd name="connsiteY0" fmla="*/ 6417568 h 12835136"/>
              <a:gd name="connsiteX1" fmla="*/ 6417568 w 12835136"/>
              <a:gd name="connsiteY1" fmla="*/ 0 h 12835136"/>
              <a:gd name="connsiteX2" fmla="*/ 12835136 w 12835136"/>
              <a:gd name="connsiteY2" fmla="*/ 6417568 h 12835136"/>
              <a:gd name="connsiteX3" fmla="*/ 6417568 w 12835136"/>
              <a:gd name="connsiteY3" fmla="*/ 12835136 h 12835136"/>
              <a:gd name="connsiteX4" fmla="*/ 0 w 12835136"/>
              <a:gd name="connsiteY4" fmla="*/ 6417568 h 12835136"/>
              <a:gd name="connsiteX0" fmla="*/ 0 w 12835136"/>
              <a:gd name="connsiteY0" fmla="*/ 6377812 h 12795380"/>
              <a:gd name="connsiteX1" fmla="*/ 6427508 w 12835136"/>
              <a:gd name="connsiteY1" fmla="*/ 0 h 12795380"/>
              <a:gd name="connsiteX2" fmla="*/ 12835136 w 12835136"/>
              <a:gd name="connsiteY2" fmla="*/ 6377812 h 12795380"/>
              <a:gd name="connsiteX3" fmla="*/ 6417568 w 12835136"/>
              <a:gd name="connsiteY3" fmla="*/ 12795380 h 12795380"/>
              <a:gd name="connsiteX4" fmla="*/ 0 w 12835136"/>
              <a:gd name="connsiteY4" fmla="*/ 6377812 h 12795380"/>
              <a:gd name="connsiteX0" fmla="*/ 0 w 12835136"/>
              <a:gd name="connsiteY0" fmla="*/ 6377812 h 12795380"/>
              <a:gd name="connsiteX1" fmla="*/ 4272355 w 12835136"/>
              <a:gd name="connsiteY1" fmla="*/ 2901235 h 12795380"/>
              <a:gd name="connsiteX2" fmla="*/ 6427508 w 12835136"/>
              <a:gd name="connsiteY2" fmla="*/ 0 h 12795380"/>
              <a:gd name="connsiteX3" fmla="*/ 12835136 w 12835136"/>
              <a:gd name="connsiteY3" fmla="*/ 6377812 h 12795380"/>
              <a:gd name="connsiteX4" fmla="*/ 6417568 w 12835136"/>
              <a:gd name="connsiteY4" fmla="*/ 12795380 h 12795380"/>
              <a:gd name="connsiteX5" fmla="*/ 0 w 12835136"/>
              <a:gd name="connsiteY5" fmla="*/ 6377812 h 12795380"/>
              <a:gd name="connsiteX0" fmla="*/ 0 w 12835136"/>
              <a:gd name="connsiteY0" fmla="*/ 3515342 h 9932910"/>
              <a:gd name="connsiteX1" fmla="*/ 4272355 w 12835136"/>
              <a:gd name="connsiteY1" fmla="*/ 38765 h 9932910"/>
              <a:gd name="connsiteX2" fmla="*/ 9299916 w 12835136"/>
              <a:gd name="connsiteY2" fmla="*/ 0 h 9932910"/>
              <a:gd name="connsiteX3" fmla="*/ 12835136 w 12835136"/>
              <a:gd name="connsiteY3" fmla="*/ 3515342 h 9932910"/>
              <a:gd name="connsiteX4" fmla="*/ 6417568 w 12835136"/>
              <a:gd name="connsiteY4" fmla="*/ 9932910 h 9932910"/>
              <a:gd name="connsiteX5" fmla="*/ 0 w 12835136"/>
              <a:gd name="connsiteY5" fmla="*/ 3515342 h 9932910"/>
              <a:gd name="connsiteX0" fmla="*/ 0 w 12835136"/>
              <a:gd name="connsiteY0" fmla="*/ 3515342 h 9932910"/>
              <a:gd name="connsiteX1" fmla="*/ 4242538 w 12835136"/>
              <a:gd name="connsiteY1" fmla="*/ 48704 h 9932910"/>
              <a:gd name="connsiteX2" fmla="*/ 9299916 w 12835136"/>
              <a:gd name="connsiteY2" fmla="*/ 0 h 9932910"/>
              <a:gd name="connsiteX3" fmla="*/ 12835136 w 12835136"/>
              <a:gd name="connsiteY3" fmla="*/ 3515342 h 9932910"/>
              <a:gd name="connsiteX4" fmla="*/ 6417568 w 12835136"/>
              <a:gd name="connsiteY4" fmla="*/ 9932910 h 9932910"/>
              <a:gd name="connsiteX5" fmla="*/ 0 w 12835136"/>
              <a:gd name="connsiteY5" fmla="*/ 3515342 h 9932910"/>
              <a:gd name="connsiteX0" fmla="*/ 0 w 12835136"/>
              <a:gd name="connsiteY0" fmla="*/ 3515342 h 9932910"/>
              <a:gd name="connsiteX1" fmla="*/ 4242538 w 12835136"/>
              <a:gd name="connsiteY1" fmla="*/ 48704 h 9932910"/>
              <a:gd name="connsiteX2" fmla="*/ 9299916 w 12835136"/>
              <a:gd name="connsiteY2" fmla="*/ 0 h 9932910"/>
              <a:gd name="connsiteX3" fmla="*/ 12835136 w 12835136"/>
              <a:gd name="connsiteY3" fmla="*/ 3515342 h 9932910"/>
              <a:gd name="connsiteX4" fmla="*/ 6417568 w 12835136"/>
              <a:gd name="connsiteY4" fmla="*/ 9932910 h 9932910"/>
              <a:gd name="connsiteX5" fmla="*/ 0 w 12835136"/>
              <a:gd name="connsiteY5" fmla="*/ 3515342 h 9932910"/>
              <a:gd name="connsiteX0" fmla="*/ 0 w 12835136"/>
              <a:gd name="connsiteY0" fmla="*/ 3515342 h 8773961"/>
              <a:gd name="connsiteX1" fmla="*/ 4242538 w 12835136"/>
              <a:gd name="connsiteY1" fmla="*/ 48704 h 8773961"/>
              <a:gd name="connsiteX2" fmla="*/ 9299916 w 12835136"/>
              <a:gd name="connsiteY2" fmla="*/ 0 h 8773961"/>
              <a:gd name="connsiteX3" fmla="*/ 12835136 w 12835136"/>
              <a:gd name="connsiteY3" fmla="*/ 3515342 h 8773961"/>
              <a:gd name="connsiteX4" fmla="*/ 7395764 w 12835136"/>
              <a:gd name="connsiteY4" fmla="*/ 8773961 h 8773961"/>
              <a:gd name="connsiteX5" fmla="*/ 0 w 12835136"/>
              <a:gd name="connsiteY5" fmla="*/ 3515342 h 8773961"/>
              <a:gd name="connsiteX0" fmla="*/ 378186 w 9013462"/>
              <a:gd name="connsiteY0" fmla="*/ 7268635 h 8773961"/>
              <a:gd name="connsiteX1" fmla="*/ 420864 w 9013462"/>
              <a:gd name="connsiteY1" fmla="*/ 48704 h 8773961"/>
              <a:gd name="connsiteX2" fmla="*/ 5478242 w 9013462"/>
              <a:gd name="connsiteY2" fmla="*/ 0 h 8773961"/>
              <a:gd name="connsiteX3" fmla="*/ 9013462 w 9013462"/>
              <a:gd name="connsiteY3" fmla="*/ 3515342 h 8773961"/>
              <a:gd name="connsiteX4" fmla="*/ 3574090 w 9013462"/>
              <a:gd name="connsiteY4" fmla="*/ 8773961 h 8773961"/>
              <a:gd name="connsiteX5" fmla="*/ 378186 w 9013462"/>
              <a:gd name="connsiteY5" fmla="*/ 7268635 h 8773961"/>
              <a:gd name="connsiteX0" fmla="*/ 605251 w 9240527"/>
              <a:gd name="connsiteY0" fmla="*/ 7268635 h 8773961"/>
              <a:gd name="connsiteX1" fmla="*/ 647929 w 9240527"/>
              <a:gd name="connsiteY1" fmla="*/ 48704 h 8773961"/>
              <a:gd name="connsiteX2" fmla="*/ 5705307 w 9240527"/>
              <a:gd name="connsiteY2" fmla="*/ 0 h 8773961"/>
              <a:gd name="connsiteX3" fmla="*/ 9240527 w 9240527"/>
              <a:gd name="connsiteY3" fmla="*/ 3515342 h 8773961"/>
              <a:gd name="connsiteX4" fmla="*/ 3801155 w 9240527"/>
              <a:gd name="connsiteY4" fmla="*/ 8773961 h 8773961"/>
              <a:gd name="connsiteX5" fmla="*/ 605251 w 9240527"/>
              <a:gd name="connsiteY5" fmla="*/ 7268635 h 8773961"/>
              <a:gd name="connsiteX0" fmla="*/ 0 w 8635276"/>
              <a:gd name="connsiteY0" fmla="*/ 7268635 h 8773961"/>
              <a:gd name="connsiteX1" fmla="*/ 42678 w 8635276"/>
              <a:gd name="connsiteY1" fmla="*/ 48704 h 8773961"/>
              <a:gd name="connsiteX2" fmla="*/ 5100056 w 8635276"/>
              <a:gd name="connsiteY2" fmla="*/ 0 h 8773961"/>
              <a:gd name="connsiteX3" fmla="*/ 8635276 w 8635276"/>
              <a:gd name="connsiteY3" fmla="*/ 3515342 h 8773961"/>
              <a:gd name="connsiteX4" fmla="*/ 3195904 w 8635276"/>
              <a:gd name="connsiteY4" fmla="*/ 8773961 h 8773961"/>
              <a:gd name="connsiteX5" fmla="*/ 0 w 8635276"/>
              <a:gd name="connsiteY5" fmla="*/ 7268635 h 8773961"/>
              <a:gd name="connsiteX0" fmla="*/ 0 w 8635276"/>
              <a:gd name="connsiteY0" fmla="*/ 7268635 h 7285403"/>
              <a:gd name="connsiteX1" fmla="*/ 42678 w 8635276"/>
              <a:gd name="connsiteY1" fmla="*/ 48704 h 7285403"/>
              <a:gd name="connsiteX2" fmla="*/ 5100056 w 8635276"/>
              <a:gd name="connsiteY2" fmla="*/ 0 h 7285403"/>
              <a:gd name="connsiteX3" fmla="*/ 8635276 w 8635276"/>
              <a:gd name="connsiteY3" fmla="*/ 3515342 h 7285403"/>
              <a:gd name="connsiteX4" fmla="*/ 4705727 w 8635276"/>
              <a:gd name="connsiteY4" fmla="*/ 7285403 h 7285403"/>
              <a:gd name="connsiteX5" fmla="*/ 0 w 8635276"/>
              <a:gd name="connsiteY5" fmla="*/ 7268635 h 72854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8635276" h="7285403">
                <a:moveTo>
                  <a:pt x="0" y="7268635"/>
                </a:moveTo>
                <a:cubicBezTo>
                  <a:pt x="15921" y="5879943"/>
                  <a:pt x="26757" y="2032818"/>
                  <a:pt x="42678" y="48704"/>
                </a:cubicBezTo>
                <a:lnTo>
                  <a:pt x="5100056" y="0"/>
                </a:lnTo>
                <a:lnTo>
                  <a:pt x="8635276" y="3515342"/>
                </a:lnTo>
                <a:lnTo>
                  <a:pt x="4705727" y="7285403"/>
                </a:lnTo>
                <a:lnTo>
                  <a:pt x="0" y="7268635"/>
                </a:lnTo>
                <a:close/>
              </a:path>
            </a:pathLst>
          </a:custGeom>
          <a:solidFill>
            <a:schemeClr val="accent1">
              <a:alpha val="69804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4" name="矩形 259"/>
          <p:cNvSpPr>
            <a:spLocks noChangeArrowheads="1"/>
          </p:cNvSpPr>
          <p:nvPr/>
        </p:nvSpPr>
        <p:spPr bwMode="auto">
          <a:xfrm>
            <a:off x="968988" y="2429079"/>
            <a:ext cx="8931166" cy="430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9pPr>
          </a:lstStyle>
          <a:p>
            <a:pPr>
              <a:buNone/>
            </a:pPr>
            <a:r>
              <a:rPr lang="en-US" altLang="zh-CN" sz="2800" cap="all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2018 </a:t>
            </a:r>
            <a:r>
              <a:rPr lang="zh-CN" altLang="en-US" sz="2800" cap="all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虹软视觉</a:t>
            </a:r>
            <a:r>
              <a:rPr lang="en-US" altLang="zh-CN" sz="2800" cap="all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AI</a:t>
            </a:r>
            <a:r>
              <a:rPr lang="zh-CN" altLang="en-US" sz="2800" cap="all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平台开发者大赛</a:t>
            </a:r>
            <a:endParaRPr lang="zh-CN" altLang="en-US" sz="2800" cap="all" dirty="0">
              <a:solidFill>
                <a:schemeClr val="bg1"/>
              </a:solidFill>
              <a:latin typeface="Impact" panose="020B0806030902050204" pitchFamily="34" charset="0"/>
              <a:cs typeface="Arial" panose="020B0604020202020204" pitchFamily="34" charset="0"/>
            </a:endParaRPr>
          </a:p>
        </p:txBody>
      </p:sp>
      <p:sp>
        <p:nvSpPr>
          <p:cNvPr id="7" name="矩形 259"/>
          <p:cNvSpPr>
            <a:spLocks noChangeArrowheads="1"/>
          </p:cNvSpPr>
          <p:nvPr/>
        </p:nvSpPr>
        <p:spPr bwMode="auto">
          <a:xfrm>
            <a:off x="968988" y="3658781"/>
            <a:ext cx="6838950" cy="73866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9pPr>
          </a:lstStyle>
          <a:p>
            <a:pPr>
              <a:buNone/>
            </a:pPr>
            <a:r>
              <a:rPr lang="zh-CN" altLang="en-US" sz="4800" cap="all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项目名称</a:t>
            </a:r>
          </a:p>
        </p:txBody>
      </p:sp>
      <p:sp>
        <p:nvSpPr>
          <p:cNvPr id="9" name="矩形 259"/>
          <p:cNvSpPr>
            <a:spLocks noChangeArrowheads="1"/>
          </p:cNvSpPr>
          <p:nvPr/>
        </p:nvSpPr>
        <p:spPr bwMode="auto">
          <a:xfrm>
            <a:off x="946900" y="5298133"/>
            <a:ext cx="2232125" cy="234282"/>
          </a:xfrm>
          <a:prstGeom prst="rect">
            <a:avLst/>
          </a:prstGeom>
          <a:noFill/>
          <a:ln w="9525">
            <a:solidFill>
              <a:schemeClr val="bg1"/>
            </a:solidFill>
            <a:miter lim="800000"/>
            <a:headEnd/>
            <a:tailEnd/>
          </a:ln>
          <a:extLst/>
        </p:spPr>
        <p:txBody>
          <a:bodyPr wrap="square" lIns="35998" tIns="35998" rIns="35998" bIns="35998" anchor="ctr" anchorCtr="1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9pPr>
          </a:lstStyle>
          <a:p>
            <a:pPr>
              <a:buNone/>
            </a:pPr>
            <a:r>
              <a:rPr lang="zh-CN" altLang="en-US" sz="1050" b="1" dirty="0">
                <a:solidFill>
                  <a:schemeClr val="bg1"/>
                </a:solidFill>
                <a:cs typeface="Arial" panose="020B0604020202020204" pitchFamily="34" charset="0"/>
              </a:rPr>
              <a:t>汇报人</a:t>
            </a:r>
            <a:r>
              <a:rPr lang="en-US" altLang="zh-CN" sz="1050" b="1" dirty="0">
                <a:solidFill>
                  <a:schemeClr val="bg1"/>
                </a:solidFill>
                <a:cs typeface="Arial" panose="020B0604020202020204" pitchFamily="34" charset="0"/>
              </a:rPr>
              <a:t>/</a:t>
            </a:r>
            <a:r>
              <a:rPr lang="zh-CN" altLang="en-US" sz="1050" b="1" dirty="0">
                <a:solidFill>
                  <a:schemeClr val="bg1"/>
                </a:solidFill>
                <a:cs typeface="Arial" panose="020B0604020202020204" pitchFamily="34" charset="0"/>
              </a:rPr>
              <a:t>公司</a:t>
            </a:r>
          </a:p>
        </p:txBody>
      </p:sp>
      <p:sp>
        <p:nvSpPr>
          <p:cNvPr id="16" name="菱形 15"/>
          <p:cNvSpPr/>
          <p:nvPr/>
        </p:nvSpPr>
        <p:spPr>
          <a:xfrm>
            <a:off x="5950267" y="-21168"/>
            <a:ext cx="4543418" cy="2266740"/>
          </a:xfrm>
          <a:custGeom>
            <a:avLst/>
            <a:gdLst>
              <a:gd name="connsiteX0" fmla="*/ 0 w 10377688"/>
              <a:gd name="connsiteY0" fmla="*/ 5188844 h 10377688"/>
              <a:gd name="connsiteX1" fmla="*/ 5188844 w 10377688"/>
              <a:gd name="connsiteY1" fmla="*/ 0 h 10377688"/>
              <a:gd name="connsiteX2" fmla="*/ 10377688 w 10377688"/>
              <a:gd name="connsiteY2" fmla="*/ 5188844 h 10377688"/>
              <a:gd name="connsiteX3" fmla="*/ 5188844 w 10377688"/>
              <a:gd name="connsiteY3" fmla="*/ 10377688 h 10377688"/>
              <a:gd name="connsiteX4" fmla="*/ 0 w 10377688"/>
              <a:gd name="connsiteY4" fmla="*/ 5188844 h 10377688"/>
              <a:gd name="connsiteX0" fmla="*/ 0 w 10377688"/>
              <a:gd name="connsiteY0" fmla="*/ 10557 h 5199401"/>
              <a:gd name="connsiteX1" fmla="*/ 5288235 w 10377688"/>
              <a:gd name="connsiteY1" fmla="*/ 0 h 5199401"/>
              <a:gd name="connsiteX2" fmla="*/ 10377688 w 10377688"/>
              <a:gd name="connsiteY2" fmla="*/ 10557 h 5199401"/>
              <a:gd name="connsiteX3" fmla="*/ 5188844 w 10377688"/>
              <a:gd name="connsiteY3" fmla="*/ 5199401 h 5199401"/>
              <a:gd name="connsiteX4" fmla="*/ 0 w 10377688"/>
              <a:gd name="connsiteY4" fmla="*/ 10557 h 5199401"/>
              <a:gd name="connsiteX0" fmla="*/ 0 w 7435705"/>
              <a:gd name="connsiteY0" fmla="*/ 2952540 h 5199401"/>
              <a:gd name="connsiteX1" fmla="*/ 2346252 w 7435705"/>
              <a:gd name="connsiteY1" fmla="*/ 0 h 5199401"/>
              <a:gd name="connsiteX2" fmla="*/ 7435705 w 7435705"/>
              <a:gd name="connsiteY2" fmla="*/ 10557 h 5199401"/>
              <a:gd name="connsiteX3" fmla="*/ 2246861 w 7435705"/>
              <a:gd name="connsiteY3" fmla="*/ 5199401 h 5199401"/>
              <a:gd name="connsiteX4" fmla="*/ 0 w 7435705"/>
              <a:gd name="connsiteY4" fmla="*/ 2952540 h 5199401"/>
              <a:gd name="connsiteX0" fmla="*/ 0 w 7435705"/>
              <a:gd name="connsiteY0" fmla="*/ 2941983 h 5188844"/>
              <a:gd name="connsiteX1" fmla="*/ 2087835 w 7435705"/>
              <a:gd name="connsiteY1" fmla="*/ 2931426 h 5188844"/>
              <a:gd name="connsiteX2" fmla="*/ 7435705 w 7435705"/>
              <a:gd name="connsiteY2" fmla="*/ 0 h 5188844"/>
              <a:gd name="connsiteX3" fmla="*/ 2246861 w 7435705"/>
              <a:gd name="connsiteY3" fmla="*/ 5188844 h 5188844"/>
              <a:gd name="connsiteX4" fmla="*/ 0 w 7435705"/>
              <a:gd name="connsiteY4" fmla="*/ 2941983 h 5188844"/>
              <a:gd name="connsiteX0" fmla="*/ 0 w 4523540"/>
              <a:gd name="connsiteY0" fmla="*/ 19878 h 2266739"/>
              <a:gd name="connsiteX1" fmla="*/ 2087835 w 4523540"/>
              <a:gd name="connsiteY1" fmla="*/ 9321 h 2266739"/>
              <a:gd name="connsiteX2" fmla="*/ 4523540 w 4523540"/>
              <a:gd name="connsiteY2" fmla="*/ 0 h 2266739"/>
              <a:gd name="connsiteX3" fmla="*/ 2246861 w 4523540"/>
              <a:gd name="connsiteY3" fmla="*/ 2266739 h 2266739"/>
              <a:gd name="connsiteX4" fmla="*/ 0 w 4523540"/>
              <a:gd name="connsiteY4" fmla="*/ 19878 h 2266739"/>
              <a:gd name="connsiteX0" fmla="*/ 0 w 4543418"/>
              <a:gd name="connsiteY0" fmla="*/ 0 h 2266740"/>
              <a:gd name="connsiteX1" fmla="*/ 2107713 w 4543418"/>
              <a:gd name="connsiteY1" fmla="*/ 9322 h 2266740"/>
              <a:gd name="connsiteX2" fmla="*/ 4543418 w 4543418"/>
              <a:gd name="connsiteY2" fmla="*/ 1 h 2266740"/>
              <a:gd name="connsiteX3" fmla="*/ 2266739 w 4543418"/>
              <a:gd name="connsiteY3" fmla="*/ 2266740 h 2266740"/>
              <a:gd name="connsiteX4" fmla="*/ 0 w 4543418"/>
              <a:gd name="connsiteY4" fmla="*/ 0 h 22667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543418" h="2266740">
                <a:moveTo>
                  <a:pt x="0" y="0"/>
                </a:moveTo>
                <a:lnTo>
                  <a:pt x="2107713" y="9322"/>
                </a:lnTo>
                <a:lnTo>
                  <a:pt x="4543418" y="1"/>
                </a:lnTo>
                <a:lnTo>
                  <a:pt x="2266739" y="226674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alpha val="89804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" name="菱形 16"/>
          <p:cNvSpPr/>
          <p:nvPr/>
        </p:nvSpPr>
        <p:spPr>
          <a:xfrm>
            <a:off x="9525718" y="3935780"/>
            <a:ext cx="3377975" cy="3310299"/>
          </a:xfrm>
          <a:custGeom>
            <a:avLst/>
            <a:gdLst>
              <a:gd name="connsiteX0" fmla="*/ 0 w 7293460"/>
              <a:gd name="connsiteY0" fmla="*/ 3646730 h 7293460"/>
              <a:gd name="connsiteX1" fmla="*/ 3646730 w 7293460"/>
              <a:gd name="connsiteY1" fmla="*/ 0 h 7293460"/>
              <a:gd name="connsiteX2" fmla="*/ 7293460 w 7293460"/>
              <a:gd name="connsiteY2" fmla="*/ 3646730 h 7293460"/>
              <a:gd name="connsiteX3" fmla="*/ 3646730 w 7293460"/>
              <a:gd name="connsiteY3" fmla="*/ 7293460 h 7293460"/>
              <a:gd name="connsiteX4" fmla="*/ 0 w 7293460"/>
              <a:gd name="connsiteY4" fmla="*/ 3646730 h 7293460"/>
              <a:gd name="connsiteX0" fmla="*/ 0 w 3646730"/>
              <a:gd name="connsiteY0" fmla="*/ 3646730 h 7293460"/>
              <a:gd name="connsiteX1" fmla="*/ 3646730 w 3646730"/>
              <a:gd name="connsiteY1" fmla="*/ 0 h 7293460"/>
              <a:gd name="connsiteX2" fmla="*/ 3395229 w 3646730"/>
              <a:gd name="connsiteY2" fmla="*/ 3670794 h 7293460"/>
              <a:gd name="connsiteX3" fmla="*/ 3646730 w 3646730"/>
              <a:gd name="connsiteY3" fmla="*/ 7293460 h 7293460"/>
              <a:gd name="connsiteX4" fmla="*/ 0 w 3646730"/>
              <a:gd name="connsiteY4" fmla="*/ 3646730 h 7293460"/>
              <a:gd name="connsiteX0" fmla="*/ 0 w 3646730"/>
              <a:gd name="connsiteY0" fmla="*/ 3646730 h 3670794"/>
              <a:gd name="connsiteX1" fmla="*/ 3646730 w 3646730"/>
              <a:gd name="connsiteY1" fmla="*/ 0 h 3670794"/>
              <a:gd name="connsiteX2" fmla="*/ 3395229 w 3646730"/>
              <a:gd name="connsiteY2" fmla="*/ 3670794 h 3670794"/>
              <a:gd name="connsiteX3" fmla="*/ 2804520 w 3646730"/>
              <a:gd name="connsiteY3" fmla="*/ 3659923 h 3670794"/>
              <a:gd name="connsiteX4" fmla="*/ 0 w 3646730"/>
              <a:gd name="connsiteY4" fmla="*/ 3646730 h 3670794"/>
              <a:gd name="connsiteX0" fmla="*/ 0 w 3646730"/>
              <a:gd name="connsiteY0" fmla="*/ 3646730 h 3662168"/>
              <a:gd name="connsiteX1" fmla="*/ 3646730 w 3646730"/>
              <a:gd name="connsiteY1" fmla="*/ 0 h 3662168"/>
              <a:gd name="connsiteX2" fmla="*/ 3386602 w 3646730"/>
              <a:gd name="connsiteY2" fmla="*/ 3662168 h 3662168"/>
              <a:gd name="connsiteX3" fmla="*/ 2804520 w 3646730"/>
              <a:gd name="connsiteY3" fmla="*/ 3659923 h 3662168"/>
              <a:gd name="connsiteX4" fmla="*/ 0 w 3646730"/>
              <a:gd name="connsiteY4" fmla="*/ 3646730 h 3662168"/>
              <a:gd name="connsiteX0" fmla="*/ 0 w 3386602"/>
              <a:gd name="connsiteY0" fmla="*/ 3344805 h 3360243"/>
              <a:gd name="connsiteX1" fmla="*/ 3370685 w 3386602"/>
              <a:gd name="connsiteY1" fmla="*/ 0 h 3360243"/>
              <a:gd name="connsiteX2" fmla="*/ 3386602 w 3386602"/>
              <a:gd name="connsiteY2" fmla="*/ 3360243 h 3360243"/>
              <a:gd name="connsiteX3" fmla="*/ 2804520 w 3386602"/>
              <a:gd name="connsiteY3" fmla="*/ 3357998 h 3360243"/>
              <a:gd name="connsiteX4" fmla="*/ 0 w 3386602"/>
              <a:gd name="connsiteY4" fmla="*/ 3344805 h 3360243"/>
              <a:gd name="connsiteX0" fmla="*/ 0 w 3377975"/>
              <a:gd name="connsiteY0" fmla="*/ 3344805 h 3357998"/>
              <a:gd name="connsiteX1" fmla="*/ 3370685 w 3377975"/>
              <a:gd name="connsiteY1" fmla="*/ 0 h 3357998"/>
              <a:gd name="connsiteX2" fmla="*/ 3377975 w 3377975"/>
              <a:gd name="connsiteY2" fmla="*/ 3299858 h 3357998"/>
              <a:gd name="connsiteX3" fmla="*/ 2804520 w 3377975"/>
              <a:gd name="connsiteY3" fmla="*/ 3357998 h 3357998"/>
              <a:gd name="connsiteX4" fmla="*/ 0 w 3377975"/>
              <a:gd name="connsiteY4" fmla="*/ 3344805 h 3357998"/>
              <a:gd name="connsiteX0" fmla="*/ 0 w 3377975"/>
              <a:gd name="connsiteY0" fmla="*/ 3344805 h 3344805"/>
              <a:gd name="connsiteX1" fmla="*/ 3370685 w 3377975"/>
              <a:gd name="connsiteY1" fmla="*/ 0 h 3344805"/>
              <a:gd name="connsiteX2" fmla="*/ 3377975 w 3377975"/>
              <a:gd name="connsiteY2" fmla="*/ 3299858 h 3344805"/>
              <a:gd name="connsiteX3" fmla="*/ 2804520 w 3377975"/>
              <a:gd name="connsiteY3" fmla="*/ 3306240 h 3344805"/>
              <a:gd name="connsiteX4" fmla="*/ 0 w 3377975"/>
              <a:gd name="connsiteY4" fmla="*/ 3344805 h 3344805"/>
              <a:gd name="connsiteX0" fmla="*/ 0 w 3377975"/>
              <a:gd name="connsiteY0" fmla="*/ 3310299 h 3310299"/>
              <a:gd name="connsiteX1" fmla="*/ 3370685 w 3377975"/>
              <a:gd name="connsiteY1" fmla="*/ 0 h 3310299"/>
              <a:gd name="connsiteX2" fmla="*/ 3377975 w 3377975"/>
              <a:gd name="connsiteY2" fmla="*/ 3299858 h 3310299"/>
              <a:gd name="connsiteX3" fmla="*/ 2804520 w 3377975"/>
              <a:gd name="connsiteY3" fmla="*/ 3306240 h 3310299"/>
              <a:gd name="connsiteX4" fmla="*/ 0 w 3377975"/>
              <a:gd name="connsiteY4" fmla="*/ 3310299 h 33102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77975" h="3310299">
                <a:moveTo>
                  <a:pt x="0" y="3310299"/>
                </a:moveTo>
                <a:lnTo>
                  <a:pt x="3370685" y="0"/>
                </a:lnTo>
                <a:cubicBezTo>
                  <a:pt x="3375991" y="1120081"/>
                  <a:pt x="3372669" y="2179777"/>
                  <a:pt x="3377975" y="3299858"/>
                </a:cubicBezTo>
                <a:lnTo>
                  <a:pt x="2804520" y="3306240"/>
                </a:lnTo>
                <a:lnTo>
                  <a:pt x="0" y="3310299"/>
                </a:lnTo>
                <a:close/>
              </a:path>
            </a:pathLst>
          </a:custGeom>
          <a:solidFill>
            <a:schemeClr val="accent3">
              <a:alpha val="69804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8" name="矩形 259"/>
          <p:cNvSpPr>
            <a:spLocks noChangeArrowheads="1"/>
          </p:cNvSpPr>
          <p:nvPr/>
        </p:nvSpPr>
        <p:spPr bwMode="auto">
          <a:xfrm>
            <a:off x="3824306" y="5298133"/>
            <a:ext cx="2232125" cy="234282"/>
          </a:xfrm>
          <a:prstGeom prst="rect">
            <a:avLst/>
          </a:prstGeom>
          <a:noFill/>
          <a:ln w="9525">
            <a:solidFill>
              <a:schemeClr val="bg1"/>
            </a:solidFill>
            <a:miter lim="800000"/>
            <a:headEnd/>
            <a:tailEnd/>
          </a:ln>
          <a:extLst/>
        </p:spPr>
        <p:txBody>
          <a:bodyPr wrap="square" lIns="35998" tIns="35998" rIns="35998" bIns="35998" anchor="ctr" anchorCtr="1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9pPr>
          </a:lstStyle>
          <a:p>
            <a:pPr>
              <a:buNone/>
            </a:pPr>
            <a:r>
              <a:rPr lang="zh-CN" altLang="en-US" sz="1050" b="1" dirty="0">
                <a:solidFill>
                  <a:schemeClr val="bg1"/>
                </a:solidFill>
                <a:cs typeface="Arial" panose="020B0604020202020204" pitchFamily="34" charset="0"/>
              </a:rPr>
              <a:t>时间</a:t>
            </a:r>
          </a:p>
        </p:txBody>
      </p:sp>
      <p:sp>
        <p:nvSpPr>
          <p:cNvPr id="19" name="菱形 18"/>
          <p:cNvSpPr/>
          <p:nvPr/>
        </p:nvSpPr>
        <p:spPr>
          <a:xfrm>
            <a:off x="1373747" y="5298133"/>
            <a:ext cx="3976887" cy="1980132"/>
          </a:xfrm>
          <a:custGeom>
            <a:avLst/>
            <a:gdLst>
              <a:gd name="connsiteX0" fmla="*/ 0 w 10377688"/>
              <a:gd name="connsiteY0" fmla="*/ 5188844 h 10377688"/>
              <a:gd name="connsiteX1" fmla="*/ 5188844 w 10377688"/>
              <a:gd name="connsiteY1" fmla="*/ 0 h 10377688"/>
              <a:gd name="connsiteX2" fmla="*/ 10377688 w 10377688"/>
              <a:gd name="connsiteY2" fmla="*/ 5188844 h 10377688"/>
              <a:gd name="connsiteX3" fmla="*/ 5188844 w 10377688"/>
              <a:gd name="connsiteY3" fmla="*/ 10377688 h 10377688"/>
              <a:gd name="connsiteX4" fmla="*/ 0 w 10377688"/>
              <a:gd name="connsiteY4" fmla="*/ 5188844 h 10377688"/>
              <a:gd name="connsiteX0" fmla="*/ 0 w 10377688"/>
              <a:gd name="connsiteY0" fmla="*/ 5188844 h 5188844"/>
              <a:gd name="connsiteX1" fmla="*/ 5188844 w 10377688"/>
              <a:gd name="connsiteY1" fmla="*/ 0 h 5188844"/>
              <a:gd name="connsiteX2" fmla="*/ 10377688 w 10377688"/>
              <a:gd name="connsiteY2" fmla="*/ 5188844 h 5188844"/>
              <a:gd name="connsiteX3" fmla="*/ 5172218 w 10377688"/>
              <a:gd name="connsiteY3" fmla="*/ 1848830 h 5188844"/>
              <a:gd name="connsiteX4" fmla="*/ 0 w 10377688"/>
              <a:gd name="connsiteY4" fmla="*/ 5188844 h 5188844"/>
              <a:gd name="connsiteX0" fmla="*/ 0 w 7135724"/>
              <a:gd name="connsiteY0" fmla="*/ 5188844 h 5188844"/>
              <a:gd name="connsiteX1" fmla="*/ 5188844 w 7135724"/>
              <a:gd name="connsiteY1" fmla="*/ 0 h 5188844"/>
              <a:gd name="connsiteX2" fmla="*/ 7135724 w 7135724"/>
              <a:gd name="connsiteY2" fmla="*/ 1946880 h 5188844"/>
              <a:gd name="connsiteX3" fmla="*/ 5172218 w 7135724"/>
              <a:gd name="connsiteY3" fmla="*/ 1848830 h 5188844"/>
              <a:gd name="connsiteX4" fmla="*/ 0 w 7135724"/>
              <a:gd name="connsiteY4" fmla="*/ 5188844 h 5188844"/>
              <a:gd name="connsiteX0" fmla="*/ 0 w 3976887"/>
              <a:gd name="connsiteY0" fmla="*/ 1980132 h 1980132"/>
              <a:gd name="connsiteX1" fmla="*/ 2030007 w 3976887"/>
              <a:gd name="connsiteY1" fmla="*/ 0 h 1980132"/>
              <a:gd name="connsiteX2" fmla="*/ 3976887 w 3976887"/>
              <a:gd name="connsiteY2" fmla="*/ 1946880 h 1980132"/>
              <a:gd name="connsiteX3" fmla="*/ 2013381 w 3976887"/>
              <a:gd name="connsiteY3" fmla="*/ 1848830 h 1980132"/>
              <a:gd name="connsiteX4" fmla="*/ 0 w 3976887"/>
              <a:gd name="connsiteY4" fmla="*/ 1980132 h 1980132"/>
              <a:gd name="connsiteX0" fmla="*/ 0 w 3976887"/>
              <a:gd name="connsiteY0" fmla="*/ 1980132 h 1980132"/>
              <a:gd name="connsiteX1" fmla="*/ 2030007 w 3976887"/>
              <a:gd name="connsiteY1" fmla="*/ 0 h 1980132"/>
              <a:gd name="connsiteX2" fmla="*/ 3976887 w 3976887"/>
              <a:gd name="connsiteY2" fmla="*/ 1946880 h 1980132"/>
              <a:gd name="connsiteX3" fmla="*/ 1996755 w 3976887"/>
              <a:gd name="connsiteY3" fmla="*/ 1948582 h 1980132"/>
              <a:gd name="connsiteX4" fmla="*/ 0 w 3976887"/>
              <a:gd name="connsiteY4" fmla="*/ 1980132 h 19801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976887" h="1980132">
                <a:moveTo>
                  <a:pt x="0" y="1980132"/>
                </a:moveTo>
                <a:lnTo>
                  <a:pt x="2030007" y="0"/>
                </a:lnTo>
                <a:lnTo>
                  <a:pt x="3976887" y="1946880"/>
                </a:lnTo>
                <a:lnTo>
                  <a:pt x="1996755" y="1948582"/>
                </a:lnTo>
                <a:lnTo>
                  <a:pt x="0" y="1980132"/>
                </a:lnTo>
                <a:close/>
              </a:path>
            </a:pathLst>
          </a:custGeom>
          <a:solidFill>
            <a:schemeClr val="accent2">
              <a:alpha val="89804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026" name="Picture 2" descr="F:\logo\资源 7w.png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68988" y="1312069"/>
            <a:ext cx="2855318" cy="62246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6473774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0">
        <p:fade/>
      </p:transition>
    </mc:Choice>
    <mc:Fallback xmlns="">
      <p:transition spd="med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MH_SubTitle_1"/>
          <p:cNvSpPr/>
          <p:nvPr>
            <p:custDataLst>
              <p:tags r:id="rId2"/>
            </p:custDataLst>
          </p:nvPr>
        </p:nvSpPr>
        <p:spPr>
          <a:xfrm>
            <a:off x="5379915" y="2032149"/>
            <a:ext cx="4361828" cy="742398"/>
          </a:xfrm>
          <a:custGeom>
            <a:avLst/>
            <a:gdLst>
              <a:gd name="connsiteX0" fmla="*/ 0 w 4508453"/>
              <a:gd name="connsiteY0" fmla="*/ 484779 h 969560"/>
              <a:gd name="connsiteX1" fmla="*/ 0 w 4508453"/>
              <a:gd name="connsiteY1" fmla="*/ 484780 h 969560"/>
              <a:gd name="connsiteX2" fmla="*/ 0 w 4508453"/>
              <a:gd name="connsiteY2" fmla="*/ 484780 h 969560"/>
              <a:gd name="connsiteX3" fmla="*/ 1260428 w 4508453"/>
              <a:gd name="connsiteY3" fmla="*/ 88141 h 969560"/>
              <a:gd name="connsiteX4" fmla="*/ 1260428 w 4508453"/>
              <a:gd name="connsiteY4" fmla="*/ 890894 h 969560"/>
              <a:gd name="connsiteX5" fmla="*/ 3969982 w 4508453"/>
              <a:gd name="connsiteY5" fmla="*/ 890894 h 969560"/>
              <a:gd name="connsiteX6" fmla="*/ 4411496 w 4508453"/>
              <a:gd name="connsiteY6" fmla="*/ 489518 h 969560"/>
              <a:gd name="connsiteX7" fmla="*/ 4411497 w 4508453"/>
              <a:gd name="connsiteY7" fmla="*/ 489518 h 969560"/>
              <a:gd name="connsiteX8" fmla="*/ 3969983 w 4508453"/>
              <a:gd name="connsiteY8" fmla="*/ 88141 h 969560"/>
              <a:gd name="connsiteX9" fmla="*/ 484780 w 4508453"/>
              <a:gd name="connsiteY9" fmla="*/ 0 h 969560"/>
              <a:gd name="connsiteX10" fmla="*/ 4023673 w 4508453"/>
              <a:gd name="connsiteY10" fmla="*/ 0 h 969560"/>
              <a:gd name="connsiteX11" fmla="*/ 4508453 w 4508453"/>
              <a:gd name="connsiteY11" fmla="*/ 484780 h 969560"/>
              <a:gd name="connsiteX12" fmla="*/ 4508452 w 4508453"/>
              <a:gd name="connsiteY12" fmla="*/ 484780 h 969560"/>
              <a:gd name="connsiteX13" fmla="*/ 4023672 w 4508453"/>
              <a:gd name="connsiteY13" fmla="*/ 969560 h 969560"/>
              <a:gd name="connsiteX14" fmla="*/ 484780 w 4508453"/>
              <a:gd name="connsiteY14" fmla="*/ 969559 h 969560"/>
              <a:gd name="connsiteX15" fmla="*/ 9849 w 4508453"/>
              <a:gd name="connsiteY15" fmla="*/ 582479 h 969560"/>
              <a:gd name="connsiteX16" fmla="*/ 0 w 4508453"/>
              <a:gd name="connsiteY16" fmla="*/ 484780 h 969560"/>
              <a:gd name="connsiteX17" fmla="*/ 9849 w 4508453"/>
              <a:gd name="connsiteY17" fmla="*/ 387080 h 969560"/>
              <a:gd name="connsiteX18" fmla="*/ 484780 w 4508453"/>
              <a:gd name="connsiteY18" fmla="*/ 0 h 969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508453" h="969560">
                <a:moveTo>
                  <a:pt x="0" y="484779"/>
                </a:moveTo>
                <a:lnTo>
                  <a:pt x="0" y="484780"/>
                </a:lnTo>
                <a:lnTo>
                  <a:pt x="0" y="484780"/>
                </a:lnTo>
                <a:close/>
                <a:moveTo>
                  <a:pt x="1260428" y="88141"/>
                </a:moveTo>
                <a:lnTo>
                  <a:pt x="1260428" y="890894"/>
                </a:lnTo>
                <a:lnTo>
                  <a:pt x="3969982" y="890894"/>
                </a:lnTo>
                <a:cubicBezTo>
                  <a:pt x="4213824" y="890894"/>
                  <a:pt x="4411496" y="711192"/>
                  <a:pt x="4411496" y="489518"/>
                </a:cubicBezTo>
                <a:lnTo>
                  <a:pt x="4411497" y="489518"/>
                </a:lnTo>
                <a:cubicBezTo>
                  <a:pt x="4411497" y="267843"/>
                  <a:pt x="4213825" y="88141"/>
                  <a:pt x="3969983" y="88141"/>
                </a:cubicBezTo>
                <a:close/>
                <a:moveTo>
                  <a:pt x="484780" y="0"/>
                </a:moveTo>
                <a:lnTo>
                  <a:pt x="4023673" y="0"/>
                </a:lnTo>
                <a:cubicBezTo>
                  <a:pt x="4291410" y="0"/>
                  <a:pt x="4508453" y="217043"/>
                  <a:pt x="4508453" y="484780"/>
                </a:cubicBezTo>
                <a:lnTo>
                  <a:pt x="4508452" y="484780"/>
                </a:lnTo>
                <a:cubicBezTo>
                  <a:pt x="4508452" y="752517"/>
                  <a:pt x="4291409" y="969560"/>
                  <a:pt x="4023672" y="969560"/>
                </a:cubicBezTo>
                <a:lnTo>
                  <a:pt x="484780" y="969559"/>
                </a:lnTo>
                <a:cubicBezTo>
                  <a:pt x="250510" y="969559"/>
                  <a:pt x="55053" y="803386"/>
                  <a:pt x="9849" y="582479"/>
                </a:cubicBezTo>
                <a:lnTo>
                  <a:pt x="0" y="484780"/>
                </a:lnTo>
                <a:lnTo>
                  <a:pt x="9849" y="387080"/>
                </a:lnTo>
                <a:cubicBezTo>
                  <a:pt x="55053" y="166174"/>
                  <a:pt x="250510" y="0"/>
                  <a:pt x="484780" y="0"/>
                </a:cubicBezTo>
                <a:close/>
              </a:path>
            </a:pathLst>
          </a:custGeom>
          <a:solidFill>
            <a:schemeClr val="accent1"/>
          </a:solidFill>
          <a:ln w="25400" cap="flat" cmpd="sng" algn="ctr">
            <a:noFill/>
            <a:prstDash val="solid"/>
          </a:ln>
          <a:effectLst/>
        </p:spPr>
        <p:txBody>
          <a:bodyPr wrap="square" lIns="1368000" tIns="0" rIns="0" bIns="0" rtlCol="0" anchor="ctr" anchorCtr="0">
            <a:noAutofit/>
          </a:bodyPr>
          <a:lstStyle/>
          <a:p>
            <a:pPr marL="0" lvl="1"/>
            <a:r>
              <a:rPr lang="zh-CN" altLang="en-US" sz="2000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rPr>
              <a:t>市场</a:t>
            </a:r>
            <a:r>
              <a:rPr lang="zh-CN" altLang="en-US" sz="20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itchFamily="34" charset="-122"/>
                <a:ea typeface="微软雅黑" pitchFamily="34" charset="-122"/>
              </a:rPr>
              <a:t>需求及可行性分析</a:t>
            </a:r>
          </a:p>
        </p:txBody>
      </p:sp>
      <p:sp>
        <p:nvSpPr>
          <p:cNvPr id="37" name="MH_Other_1"/>
          <p:cNvSpPr txBox="1"/>
          <p:nvPr>
            <p:custDataLst>
              <p:tags r:id="rId3"/>
            </p:custDataLst>
          </p:nvPr>
        </p:nvSpPr>
        <p:spPr>
          <a:xfrm flipH="1">
            <a:off x="5595556" y="2080646"/>
            <a:ext cx="845887" cy="615553"/>
          </a:xfrm>
          <a:prstGeom prst="rect">
            <a:avLst/>
          </a:prstGeom>
          <a:noFill/>
          <a:effectLst/>
        </p:spPr>
        <p:txBody>
          <a:bodyPr wrap="square" lIns="0" tIns="0" rIns="0" bIns="0" rtlCol="0" anchor="t" anchorCtr="0">
            <a:spAutoFit/>
          </a:bodyPr>
          <a:lstStyle>
            <a:defPPr>
              <a:defRPr lang="en-US"/>
            </a:defPPr>
            <a:lvl1pPr lvl="0">
              <a:lnSpc>
                <a:spcPct val="80000"/>
              </a:lnSpc>
              <a:defRPr sz="4400" b="1" kern="0">
                <a:ln w="18415" cmpd="sng">
                  <a:noFill/>
                  <a:prstDash val="solid"/>
                </a:ln>
                <a:solidFill>
                  <a:srgbClr val="FFC000"/>
                </a:solidFill>
                <a:latin typeface="Agency FB" pitchFamily="34" charset="0"/>
                <a:ea typeface="微软雅黑" pitchFamily="34" charset="-122"/>
              </a:defRPr>
            </a:lvl1pPr>
          </a:lstStyle>
          <a:p>
            <a:pPr algn="ctr">
              <a:lnSpc>
                <a:spcPct val="100000"/>
              </a:lnSpc>
              <a:defRPr/>
            </a:pPr>
            <a:r>
              <a:rPr lang="en-US" altLang="zh-CN" sz="4000" dirty="0">
                <a:solidFill>
                  <a:srgbClr val="FFFFFF"/>
                </a:solidFill>
                <a:latin typeface="Arial" panose="020B0604020202020204" pitchFamily="34" charset="0"/>
                <a:cs typeface="Times New Roman" pitchFamily="18" charset="0"/>
                <a:sym typeface="Arial" panose="020B0604020202020204" pitchFamily="34" charset="0"/>
              </a:rPr>
              <a:t>01</a:t>
            </a:r>
            <a:endParaRPr lang="zh-CN" altLang="en-US" sz="4000" dirty="0">
              <a:solidFill>
                <a:srgbClr val="FFFFFF"/>
              </a:solidFill>
              <a:latin typeface="Arial" panose="020B0604020202020204" pitchFamily="34" charset="0"/>
              <a:cs typeface="Times New Roman" pitchFamily="18" charset="0"/>
              <a:sym typeface="Arial" panose="020B0604020202020204" pitchFamily="34" charset="0"/>
            </a:endParaRPr>
          </a:p>
        </p:txBody>
      </p:sp>
      <p:sp>
        <p:nvSpPr>
          <p:cNvPr id="19" name="MH_SubTitle_2"/>
          <p:cNvSpPr/>
          <p:nvPr>
            <p:custDataLst>
              <p:tags r:id="rId4"/>
            </p:custDataLst>
          </p:nvPr>
        </p:nvSpPr>
        <p:spPr>
          <a:xfrm flipH="1">
            <a:off x="2900983" y="2974452"/>
            <a:ext cx="4576319" cy="741248"/>
          </a:xfrm>
          <a:custGeom>
            <a:avLst/>
            <a:gdLst>
              <a:gd name="connsiteX0" fmla="*/ 0 w 4508453"/>
              <a:gd name="connsiteY0" fmla="*/ 484779 h 969560"/>
              <a:gd name="connsiteX1" fmla="*/ 0 w 4508453"/>
              <a:gd name="connsiteY1" fmla="*/ 484780 h 969560"/>
              <a:gd name="connsiteX2" fmla="*/ 0 w 4508453"/>
              <a:gd name="connsiteY2" fmla="*/ 484780 h 969560"/>
              <a:gd name="connsiteX3" fmla="*/ 3969983 w 4508453"/>
              <a:gd name="connsiteY3" fmla="*/ 88141 h 969560"/>
              <a:gd name="connsiteX4" fmla="*/ 4411497 w 4508453"/>
              <a:gd name="connsiteY4" fmla="*/ 489518 h 969560"/>
              <a:gd name="connsiteX5" fmla="*/ 4411496 w 4508453"/>
              <a:gd name="connsiteY5" fmla="*/ 489518 h 969560"/>
              <a:gd name="connsiteX6" fmla="*/ 3969982 w 4508453"/>
              <a:gd name="connsiteY6" fmla="*/ 890894 h 969560"/>
              <a:gd name="connsiteX7" fmla="*/ 1260428 w 4508453"/>
              <a:gd name="connsiteY7" fmla="*/ 890894 h 969560"/>
              <a:gd name="connsiteX8" fmla="*/ 1260428 w 4508453"/>
              <a:gd name="connsiteY8" fmla="*/ 88141 h 969560"/>
              <a:gd name="connsiteX9" fmla="*/ 4023673 w 4508453"/>
              <a:gd name="connsiteY9" fmla="*/ 0 h 969560"/>
              <a:gd name="connsiteX10" fmla="*/ 484780 w 4508453"/>
              <a:gd name="connsiteY10" fmla="*/ 0 h 969560"/>
              <a:gd name="connsiteX11" fmla="*/ 9849 w 4508453"/>
              <a:gd name="connsiteY11" fmla="*/ 387080 h 969560"/>
              <a:gd name="connsiteX12" fmla="*/ 0 w 4508453"/>
              <a:gd name="connsiteY12" fmla="*/ 484780 h 969560"/>
              <a:gd name="connsiteX13" fmla="*/ 9849 w 4508453"/>
              <a:gd name="connsiteY13" fmla="*/ 582479 h 969560"/>
              <a:gd name="connsiteX14" fmla="*/ 484780 w 4508453"/>
              <a:gd name="connsiteY14" fmla="*/ 969559 h 969560"/>
              <a:gd name="connsiteX15" fmla="*/ 4023672 w 4508453"/>
              <a:gd name="connsiteY15" fmla="*/ 969560 h 969560"/>
              <a:gd name="connsiteX16" fmla="*/ 4508452 w 4508453"/>
              <a:gd name="connsiteY16" fmla="*/ 484780 h 969560"/>
              <a:gd name="connsiteX17" fmla="*/ 4508453 w 4508453"/>
              <a:gd name="connsiteY17" fmla="*/ 484780 h 969560"/>
              <a:gd name="connsiteX18" fmla="*/ 4023673 w 4508453"/>
              <a:gd name="connsiteY18" fmla="*/ 0 h 969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508453" h="969560">
                <a:moveTo>
                  <a:pt x="0" y="484779"/>
                </a:moveTo>
                <a:lnTo>
                  <a:pt x="0" y="484780"/>
                </a:lnTo>
                <a:lnTo>
                  <a:pt x="0" y="484780"/>
                </a:lnTo>
                <a:close/>
                <a:moveTo>
                  <a:pt x="3969983" y="88141"/>
                </a:moveTo>
                <a:cubicBezTo>
                  <a:pt x="4213825" y="88141"/>
                  <a:pt x="4411497" y="267843"/>
                  <a:pt x="4411497" y="489518"/>
                </a:cubicBezTo>
                <a:lnTo>
                  <a:pt x="4411496" y="489518"/>
                </a:lnTo>
                <a:cubicBezTo>
                  <a:pt x="4411496" y="711192"/>
                  <a:pt x="4213824" y="890894"/>
                  <a:pt x="3969982" y="890894"/>
                </a:cubicBezTo>
                <a:lnTo>
                  <a:pt x="1260428" y="890894"/>
                </a:lnTo>
                <a:lnTo>
                  <a:pt x="1260428" y="88141"/>
                </a:lnTo>
                <a:close/>
                <a:moveTo>
                  <a:pt x="4023673" y="0"/>
                </a:moveTo>
                <a:lnTo>
                  <a:pt x="484780" y="0"/>
                </a:lnTo>
                <a:cubicBezTo>
                  <a:pt x="250510" y="0"/>
                  <a:pt x="55053" y="166174"/>
                  <a:pt x="9849" y="387080"/>
                </a:cubicBezTo>
                <a:lnTo>
                  <a:pt x="0" y="484780"/>
                </a:lnTo>
                <a:lnTo>
                  <a:pt x="9849" y="582479"/>
                </a:lnTo>
                <a:cubicBezTo>
                  <a:pt x="55053" y="803386"/>
                  <a:pt x="250510" y="969559"/>
                  <a:pt x="484780" y="969559"/>
                </a:cubicBezTo>
                <a:lnTo>
                  <a:pt x="4023672" y="969560"/>
                </a:lnTo>
                <a:cubicBezTo>
                  <a:pt x="4291409" y="969560"/>
                  <a:pt x="4508452" y="752517"/>
                  <a:pt x="4508452" y="484780"/>
                </a:cubicBezTo>
                <a:lnTo>
                  <a:pt x="4508453" y="484780"/>
                </a:lnTo>
                <a:cubicBezTo>
                  <a:pt x="4508453" y="217043"/>
                  <a:pt x="4291410" y="0"/>
                  <a:pt x="4023673" y="0"/>
                </a:cubicBezTo>
                <a:close/>
              </a:path>
            </a:pathLst>
          </a:custGeom>
          <a:solidFill>
            <a:schemeClr val="accent1"/>
          </a:solidFill>
          <a:ln w="25400" cap="flat" cmpd="sng" algn="ctr">
            <a:noFill/>
            <a:prstDash val="solid"/>
          </a:ln>
          <a:effectLst/>
        </p:spPr>
        <p:txBody>
          <a:bodyPr wrap="square" lIns="324000" tIns="0" rIns="0" bIns="0" rtlCol="0" anchor="ctr">
            <a:noAutofit/>
          </a:bodyPr>
          <a:lstStyle/>
          <a:p>
            <a:pPr marL="0" lvl="1"/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itchFamily="34" charset="-122"/>
                <a:ea typeface="微软雅黑" pitchFamily="34" charset="-122"/>
              </a:rPr>
              <a:t>产品定位与解决方案</a:t>
            </a:r>
          </a:p>
        </p:txBody>
      </p:sp>
      <p:sp>
        <p:nvSpPr>
          <p:cNvPr id="38" name="MH_Other_2"/>
          <p:cNvSpPr txBox="1"/>
          <p:nvPr>
            <p:custDataLst>
              <p:tags r:id="rId5"/>
            </p:custDataLst>
          </p:nvPr>
        </p:nvSpPr>
        <p:spPr>
          <a:xfrm flipH="1">
            <a:off x="6441443" y="3073526"/>
            <a:ext cx="845887" cy="615553"/>
          </a:xfrm>
          <a:prstGeom prst="rect">
            <a:avLst/>
          </a:prstGeom>
          <a:noFill/>
          <a:effectLst/>
        </p:spPr>
        <p:txBody>
          <a:bodyPr wrap="square" lIns="0" tIns="0" rIns="0" bIns="0" rtlCol="0" anchor="t" anchorCtr="0">
            <a:spAutoFit/>
          </a:bodyPr>
          <a:lstStyle>
            <a:defPPr>
              <a:defRPr lang="en-US"/>
            </a:defPPr>
            <a:lvl1pPr lvl="0">
              <a:lnSpc>
                <a:spcPct val="80000"/>
              </a:lnSpc>
              <a:defRPr sz="4400" b="1" kern="0">
                <a:ln w="18415" cmpd="sng">
                  <a:noFill/>
                  <a:prstDash val="solid"/>
                </a:ln>
                <a:solidFill>
                  <a:srgbClr val="FFC000"/>
                </a:solidFill>
                <a:latin typeface="Agency FB" pitchFamily="34" charset="0"/>
                <a:ea typeface="微软雅黑" pitchFamily="34" charset="-122"/>
              </a:defRPr>
            </a:lvl1pPr>
          </a:lstStyle>
          <a:p>
            <a:pPr algn="ctr">
              <a:lnSpc>
                <a:spcPct val="100000"/>
              </a:lnSpc>
              <a:defRPr/>
            </a:pPr>
            <a:r>
              <a:rPr lang="en-US" altLang="zh-CN" sz="4000" dirty="0">
                <a:solidFill>
                  <a:srgbClr val="FFFFFF"/>
                </a:solidFill>
                <a:latin typeface="Arial" panose="020B0604020202020204" pitchFamily="34" charset="0"/>
                <a:cs typeface="Times New Roman" pitchFamily="18" charset="0"/>
                <a:sym typeface="Arial" panose="020B0604020202020204" pitchFamily="34" charset="0"/>
              </a:rPr>
              <a:t>02</a:t>
            </a:r>
            <a:endParaRPr lang="zh-CN" altLang="en-US" sz="4000" dirty="0">
              <a:solidFill>
                <a:srgbClr val="FFFFFF"/>
              </a:solidFill>
              <a:latin typeface="Arial" panose="020B0604020202020204" pitchFamily="34" charset="0"/>
              <a:cs typeface="Times New Roman" pitchFamily="18" charset="0"/>
              <a:sym typeface="Arial" panose="020B0604020202020204" pitchFamily="34" charset="0"/>
            </a:endParaRPr>
          </a:p>
        </p:txBody>
      </p:sp>
      <p:sp>
        <p:nvSpPr>
          <p:cNvPr id="12" name="MH_SubTitle_1"/>
          <p:cNvSpPr/>
          <p:nvPr>
            <p:custDataLst>
              <p:tags r:id="rId6"/>
            </p:custDataLst>
          </p:nvPr>
        </p:nvSpPr>
        <p:spPr>
          <a:xfrm>
            <a:off x="5379915" y="3960652"/>
            <a:ext cx="4361827" cy="742398"/>
          </a:xfrm>
          <a:custGeom>
            <a:avLst/>
            <a:gdLst>
              <a:gd name="connsiteX0" fmla="*/ 0 w 4508453"/>
              <a:gd name="connsiteY0" fmla="*/ 484779 h 969560"/>
              <a:gd name="connsiteX1" fmla="*/ 0 w 4508453"/>
              <a:gd name="connsiteY1" fmla="*/ 484780 h 969560"/>
              <a:gd name="connsiteX2" fmla="*/ 0 w 4508453"/>
              <a:gd name="connsiteY2" fmla="*/ 484780 h 969560"/>
              <a:gd name="connsiteX3" fmla="*/ 1260428 w 4508453"/>
              <a:gd name="connsiteY3" fmla="*/ 88141 h 969560"/>
              <a:gd name="connsiteX4" fmla="*/ 1260428 w 4508453"/>
              <a:gd name="connsiteY4" fmla="*/ 890894 h 969560"/>
              <a:gd name="connsiteX5" fmla="*/ 3969982 w 4508453"/>
              <a:gd name="connsiteY5" fmla="*/ 890894 h 969560"/>
              <a:gd name="connsiteX6" fmla="*/ 4411496 w 4508453"/>
              <a:gd name="connsiteY6" fmla="*/ 489518 h 969560"/>
              <a:gd name="connsiteX7" fmla="*/ 4411497 w 4508453"/>
              <a:gd name="connsiteY7" fmla="*/ 489518 h 969560"/>
              <a:gd name="connsiteX8" fmla="*/ 3969983 w 4508453"/>
              <a:gd name="connsiteY8" fmla="*/ 88141 h 969560"/>
              <a:gd name="connsiteX9" fmla="*/ 484780 w 4508453"/>
              <a:gd name="connsiteY9" fmla="*/ 0 h 969560"/>
              <a:gd name="connsiteX10" fmla="*/ 4023673 w 4508453"/>
              <a:gd name="connsiteY10" fmla="*/ 0 h 969560"/>
              <a:gd name="connsiteX11" fmla="*/ 4508453 w 4508453"/>
              <a:gd name="connsiteY11" fmla="*/ 484780 h 969560"/>
              <a:gd name="connsiteX12" fmla="*/ 4508452 w 4508453"/>
              <a:gd name="connsiteY12" fmla="*/ 484780 h 969560"/>
              <a:gd name="connsiteX13" fmla="*/ 4023672 w 4508453"/>
              <a:gd name="connsiteY13" fmla="*/ 969560 h 969560"/>
              <a:gd name="connsiteX14" fmla="*/ 484780 w 4508453"/>
              <a:gd name="connsiteY14" fmla="*/ 969559 h 969560"/>
              <a:gd name="connsiteX15" fmla="*/ 9849 w 4508453"/>
              <a:gd name="connsiteY15" fmla="*/ 582479 h 969560"/>
              <a:gd name="connsiteX16" fmla="*/ 0 w 4508453"/>
              <a:gd name="connsiteY16" fmla="*/ 484780 h 969560"/>
              <a:gd name="connsiteX17" fmla="*/ 9849 w 4508453"/>
              <a:gd name="connsiteY17" fmla="*/ 387080 h 969560"/>
              <a:gd name="connsiteX18" fmla="*/ 484780 w 4508453"/>
              <a:gd name="connsiteY18" fmla="*/ 0 h 969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508453" h="969560">
                <a:moveTo>
                  <a:pt x="0" y="484779"/>
                </a:moveTo>
                <a:lnTo>
                  <a:pt x="0" y="484780"/>
                </a:lnTo>
                <a:lnTo>
                  <a:pt x="0" y="484780"/>
                </a:lnTo>
                <a:close/>
                <a:moveTo>
                  <a:pt x="1260428" y="88141"/>
                </a:moveTo>
                <a:lnTo>
                  <a:pt x="1260428" y="890894"/>
                </a:lnTo>
                <a:lnTo>
                  <a:pt x="3969982" y="890894"/>
                </a:lnTo>
                <a:cubicBezTo>
                  <a:pt x="4213824" y="890894"/>
                  <a:pt x="4411496" y="711192"/>
                  <a:pt x="4411496" y="489518"/>
                </a:cubicBezTo>
                <a:lnTo>
                  <a:pt x="4411497" y="489518"/>
                </a:lnTo>
                <a:cubicBezTo>
                  <a:pt x="4411497" y="267843"/>
                  <a:pt x="4213825" y="88141"/>
                  <a:pt x="3969983" y="88141"/>
                </a:cubicBezTo>
                <a:close/>
                <a:moveTo>
                  <a:pt x="484780" y="0"/>
                </a:moveTo>
                <a:lnTo>
                  <a:pt x="4023673" y="0"/>
                </a:lnTo>
                <a:cubicBezTo>
                  <a:pt x="4291410" y="0"/>
                  <a:pt x="4508453" y="217043"/>
                  <a:pt x="4508453" y="484780"/>
                </a:cubicBezTo>
                <a:lnTo>
                  <a:pt x="4508452" y="484780"/>
                </a:lnTo>
                <a:cubicBezTo>
                  <a:pt x="4508452" y="752517"/>
                  <a:pt x="4291409" y="969560"/>
                  <a:pt x="4023672" y="969560"/>
                </a:cubicBezTo>
                <a:lnTo>
                  <a:pt x="484780" y="969559"/>
                </a:lnTo>
                <a:cubicBezTo>
                  <a:pt x="250510" y="969559"/>
                  <a:pt x="55053" y="803386"/>
                  <a:pt x="9849" y="582479"/>
                </a:cubicBezTo>
                <a:lnTo>
                  <a:pt x="0" y="484780"/>
                </a:lnTo>
                <a:lnTo>
                  <a:pt x="9849" y="387080"/>
                </a:lnTo>
                <a:cubicBezTo>
                  <a:pt x="55053" y="166174"/>
                  <a:pt x="250510" y="0"/>
                  <a:pt x="484780" y="0"/>
                </a:cubicBezTo>
                <a:close/>
              </a:path>
            </a:pathLst>
          </a:custGeom>
          <a:solidFill>
            <a:schemeClr val="accent1"/>
          </a:solidFill>
          <a:ln w="25400" cap="flat" cmpd="sng" algn="ctr">
            <a:noFill/>
            <a:prstDash val="solid"/>
          </a:ln>
          <a:effectLst/>
        </p:spPr>
        <p:txBody>
          <a:bodyPr wrap="square" lIns="1368000" tIns="0" rIns="0" bIns="0" rtlCol="0" anchor="ctr" anchorCtr="0">
            <a:noAutofit/>
          </a:bodyPr>
          <a:lstStyle/>
          <a:p>
            <a:pPr marL="0" lvl="1"/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itchFamily="34" charset="-122"/>
                <a:ea typeface="微软雅黑" pitchFamily="34" charset="-122"/>
              </a:rPr>
              <a:t>算法开发应用逻辑</a:t>
            </a:r>
          </a:p>
        </p:txBody>
      </p:sp>
      <p:sp>
        <p:nvSpPr>
          <p:cNvPr id="20" name="MH_Other_1"/>
          <p:cNvSpPr txBox="1"/>
          <p:nvPr>
            <p:custDataLst>
              <p:tags r:id="rId7"/>
            </p:custDataLst>
          </p:nvPr>
        </p:nvSpPr>
        <p:spPr>
          <a:xfrm flipH="1">
            <a:off x="5595556" y="4009149"/>
            <a:ext cx="845887" cy="615553"/>
          </a:xfrm>
          <a:prstGeom prst="rect">
            <a:avLst/>
          </a:prstGeom>
          <a:noFill/>
          <a:effectLst/>
        </p:spPr>
        <p:txBody>
          <a:bodyPr wrap="square" lIns="0" tIns="0" rIns="0" bIns="0" rtlCol="0" anchor="t" anchorCtr="0">
            <a:spAutoFit/>
          </a:bodyPr>
          <a:lstStyle>
            <a:defPPr>
              <a:defRPr lang="en-US"/>
            </a:defPPr>
            <a:lvl1pPr lvl="0">
              <a:lnSpc>
                <a:spcPct val="80000"/>
              </a:lnSpc>
              <a:defRPr sz="4400" b="1" kern="0">
                <a:ln w="18415" cmpd="sng">
                  <a:noFill/>
                  <a:prstDash val="solid"/>
                </a:ln>
                <a:solidFill>
                  <a:srgbClr val="FFC000"/>
                </a:solidFill>
                <a:latin typeface="Agency FB" pitchFamily="34" charset="0"/>
                <a:ea typeface="微软雅黑" pitchFamily="34" charset="-122"/>
              </a:defRPr>
            </a:lvl1pPr>
          </a:lstStyle>
          <a:p>
            <a:pPr algn="ctr">
              <a:lnSpc>
                <a:spcPct val="100000"/>
              </a:lnSpc>
              <a:defRPr/>
            </a:pPr>
            <a:r>
              <a:rPr lang="en-US" altLang="zh-CN" sz="4000" dirty="0">
                <a:solidFill>
                  <a:srgbClr val="FFFFFF"/>
                </a:solidFill>
                <a:latin typeface="Arial" panose="020B0604020202020204" pitchFamily="34" charset="0"/>
                <a:cs typeface="Times New Roman" pitchFamily="18" charset="0"/>
                <a:sym typeface="Arial" panose="020B0604020202020204" pitchFamily="34" charset="0"/>
              </a:rPr>
              <a:t>03</a:t>
            </a:r>
            <a:endParaRPr lang="zh-CN" altLang="en-US" sz="4000" dirty="0">
              <a:solidFill>
                <a:srgbClr val="FFFFFF"/>
              </a:solidFill>
              <a:latin typeface="Arial" panose="020B0604020202020204" pitchFamily="34" charset="0"/>
              <a:cs typeface="Times New Roman" pitchFamily="18" charset="0"/>
              <a:sym typeface="Arial" panose="020B0604020202020204" pitchFamily="34" charset="0"/>
            </a:endParaRPr>
          </a:p>
        </p:txBody>
      </p:sp>
      <p:sp>
        <p:nvSpPr>
          <p:cNvPr id="21" name="MH_SubTitle_2"/>
          <p:cNvSpPr/>
          <p:nvPr>
            <p:custDataLst>
              <p:tags r:id="rId8"/>
            </p:custDataLst>
          </p:nvPr>
        </p:nvSpPr>
        <p:spPr>
          <a:xfrm flipH="1">
            <a:off x="2900982" y="4954107"/>
            <a:ext cx="4680520" cy="741248"/>
          </a:xfrm>
          <a:custGeom>
            <a:avLst/>
            <a:gdLst>
              <a:gd name="connsiteX0" fmla="*/ 0 w 4508453"/>
              <a:gd name="connsiteY0" fmla="*/ 484779 h 969560"/>
              <a:gd name="connsiteX1" fmla="*/ 0 w 4508453"/>
              <a:gd name="connsiteY1" fmla="*/ 484780 h 969560"/>
              <a:gd name="connsiteX2" fmla="*/ 0 w 4508453"/>
              <a:gd name="connsiteY2" fmla="*/ 484780 h 969560"/>
              <a:gd name="connsiteX3" fmla="*/ 3969983 w 4508453"/>
              <a:gd name="connsiteY3" fmla="*/ 88141 h 969560"/>
              <a:gd name="connsiteX4" fmla="*/ 4411497 w 4508453"/>
              <a:gd name="connsiteY4" fmla="*/ 489518 h 969560"/>
              <a:gd name="connsiteX5" fmla="*/ 4411496 w 4508453"/>
              <a:gd name="connsiteY5" fmla="*/ 489518 h 969560"/>
              <a:gd name="connsiteX6" fmla="*/ 3969982 w 4508453"/>
              <a:gd name="connsiteY6" fmla="*/ 890894 h 969560"/>
              <a:gd name="connsiteX7" fmla="*/ 1260428 w 4508453"/>
              <a:gd name="connsiteY7" fmla="*/ 890894 h 969560"/>
              <a:gd name="connsiteX8" fmla="*/ 1260428 w 4508453"/>
              <a:gd name="connsiteY8" fmla="*/ 88141 h 969560"/>
              <a:gd name="connsiteX9" fmla="*/ 4023673 w 4508453"/>
              <a:gd name="connsiteY9" fmla="*/ 0 h 969560"/>
              <a:gd name="connsiteX10" fmla="*/ 484780 w 4508453"/>
              <a:gd name="connsiteY10" fmla="*/ 0 h 969560"/>
              <a:gd name="connsiteX11" fmla="*/ 9849 w 4508453"/>
              <a:gd name="connsiteY11" fmla="*/ 387080 h 969560"/>
              <a:gd name="connsiteX12" fmla="*/ 0 w 4508453"/>
              <a:gd name="connsiteY12" fmla="*/ 484780 h 969560"/>
              <a:gd name="connsiteX13" fmla="*/ 9849 w 4508453"/>
              <a:gd name="connsiteY13" fmla="*/ 582479 h 969560"/>
              <a:gd name="connsiteX14" fmla="*/ 484780 w 4508453"/>
              <a:gd name="connsiteY14" fmla="*/ 969559 h 969560"/>
              <a:gd name="connsiteX15" fmla="*/ 4023672 w 4508453"/>
              <a:gd name="connsiteY15" fmla="*/ 969560 h 969560"/>
              <a:gd name="connsiteX16" fmla="*/ 4508452 w 4508453"/>
              <a:gd name="connsiteY16" fmla="*/ 484780 h 969560"/>
              <a:gd name="connsiteX17" fmla="*/ 4508453 w 4508453"/>
              <a:gd name="connsiteY17" fmla="*/ 484780 h 969560"/>
              <a:gd name="connsiteX18" fmla="*/ 4023673 w 4508453"/>
              <a:gd name="connsiteY18" fmla="*/ 0 h 969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508453" h="969560">
                <a:moveTo>
                  <a:pt x="0" y="484779"/>
                </a:moveTo>
                <a:lnTo>
                  <a:pt x="0" y="484780"/>
                </a:lnTo>
                <a:lnTo>
                  <a:pt x="0" y="484780"/>
                </a:lnTo>
                <a:close/>
                <a:moveTo>
                  <a:pt x="3969983" y="88141"/>
                </a:moveTo>
                <a:cubicBezTo>
                  <a:pt x="4213825" y="88141"/>
                  <a:pt x="4411497" y="267843"/>
                  <a:pt x="4411497" y="489518"/>
                </a:cubicBezTo>
                <a:lnTo>
                  <a:pt x="4411496" y="489518"/>
                </a:lnTo>
                <a:cubicBezTo>
                  <a:pt x="4411496" y="711192"/>
                  <a:pt x="4213824" y="890894"/>
                  <a:pt x="3969982" y="890894"/>
                </a:cubicBezTo>
                <a:lnTo>
                  <a:pt x="1260428" y="890894"/>
                </a:lnTo>
                <a:lnTo>
                  <a:pt x="1260428" y="88141"/>
                </a:lnTo>
                <a:close/>
                <a:moveTo>
                  <a:pt x="4023673" y="0"/>
                </a:moveTo>
                <a:lnTo>
                  <a:pt x="484780" y="0"/>
                </a:lnTo>
                <a:cubicBezTo>
                  <a:pt x="250510" y="0"/>
                  <a:pt x="55053" y="166174"/>
                  <a:pt x="9849" y="387080"/>
                </a:cubicBezTo>
                <a:lnTo>
                  <a:pt x="0" y="484780"/>
                </a:lnTo>
                <a:lnTo>
                  <a:pt x="9849" y="582479"/>
                </a:lnTo>
                <a:cubicBezTo>
                  <a:pt x="55053" y="803386"/>
                  <a:pt x="250510" y="969559"/>
                  <a:pt x="484780" y="969559"/>
                </a:cubicBezTo>
                <a:lnTo>
                  <a:pt x="4023672" y="969560"/>
                </a:lnTo>
                <a:cubicBezTo>
                  <a:pt x="4291409" y="969560"/>
                  <a:pt x="4508452" y="752517"/>
                  <a:pt x="4508452" y="484780"/>
                </a:cubicBezTo>
                <a:lnTo>
                  <a:pt x="4508453" y="484780"/>
                </a:lnTo>
                <a:cubicBezTo>
                  <a:pt x="4508453" y="217043"/>
                  <a:pt x="4291410" y="0"/>
                  <a:pt x="4023673" y="0"/>
                </a:cubicBezTo>
                <a:close/>
              </a:path>
            </a:pathLst>
          </a:custGeom>
          <a:solidFill>
            <a:schemeClr val="accent1"/>
          </a:solidFill>
          <a:ln w="25400" cap="flat" cmpd="sng" algn="ctr">
            <a:noFill/>
            <a:prstDash val="solid"/>
          </a:ln>
          <a:effectLst/>
        </p:spPr>
        <p:txBody>
          <a:bodyPr wrap="square" lIns="324000" tIns="0" rIns="0" bIns="0" rtlCol="0" anchor="ctr">
            <a:noAutofit/>
          </a:bodyPr>
          <a:lstStyle/>
          <a:p>
            <a:pPr marL="0" lvl="1"/>
            <a:r>
              <a:rPr lang="zh-CN" altLang="en-US" sz="20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itchFamily="34" charset="-122"/>
                <a:ea typeface="微软雅黑" pitchFamily="34" charset="-122"/>
              </a:rPr>
              <a:t>虹软算法场景应用落地优势</a:t>
            </a:r>
          </a:p>
        </p:txBody>
      </p:sp>
      <p:sp>
        <p:nvSpPr>
          <p:cNvPr id="23" name="MH_Other_2"/>
          <p:cNvSpPr txBox="1"/>
          <p:nvPr>
            <p:custDataLst>
              <p:tags r:id="rId9"/>
            </p:custDataLst>
          </p:nvPr>
        </p:nvSpPr>
        <p:spPr>
          <a:xfrm flipH="1">
            <a:off x="6441443" y="5002029"/>
            <a:ext cx="845887" cy="615553"/>
          </a:xfrm>
          <a:prstGeom prst="rect">
            <a:avLst/>
          </a:prstGeom>
          <a:noFill/>
          <a:effectLst/>
        </p:spPr>
        <p:txBody>
          <a:bodyPr wrap="square" lIns="0" tIns="0" rIns="0" bIns="0" rtlCol="0" anchor="t" anchorCtr="0">
            <a:spAutoFit/>
          </a:bodyPr>
          <a:lstStyle>
            <a:defPPr>
              <a:defRPr lang="en-US"/>
            </a:defPPr>
            <a:lvl1pPr lvl="0">
              <a:lnSpc>
                <a:spcPct val="80000"/>
              </a:lnSpc>
              <a:defRPr sz="4400" b="1" kern="0">
                <a:ln w="18415" cmpd="sng">
                  <a:noFill/>
                  <a:prstDash val="solid"/>
                </a:ln>
                <a:solidFill>
                  <a:srgbClr val="FFC000"/>
                </a:solidFill>
                <a:latin typeface="Agency FB" pitchFamily="34" charset="0"/>
                <a:ea typeface="微软雅黑" pitchFamily="34" charset="-122"/>
              </a:defRPr>
            </a:lvl1pPr>
          </a:lstStyle>
          <a:p>
            <a:pPr algn="ctr">
              <a:lnSpc>
                <a:spcPct val="100000"/>
              </a:lnSpc>
              <a:defRPr/>
            </a:pPr>
            <a:r>
              <a:rPr lang="en-US" altLang="zh-CN" sz="4000" dirty="0">
                <a:solidFill>
                  <a:srgbClr val="FFFFFF"/>
                </a:solidFill>
                <a:latin typeface="Arial" panose="020B0604020202020204" pitchFamily="34" charset="0"/>
                <a:cs typeface="Times New Roman" pitchFamily="18" charset="0"/>
                <a:sym typeface="Arial" panose="020B0604020202020204" pitchFamily="34" charset="0"/>
              </a:rPr>
              <a:t>04</a:t>
            </a:r>
            <a:endParaRPr lang="zh-CN" altLang="en-US" sz="4000" dirty="0">
              <a:solidFill>
                <a:srgbClr val="FFFFFF"/>
              </a:solidFill>
              <a:latin typeface="Arial" panose="020B0604020202020204" pitchFamily="34" charset="0"/>
              <a:cs typeface="Times New Roman" pitchFamily="18" charset="0"/>
              <a:sym typeface="Arial" panose="020B0604020202020204" pitchFamily="34" charset="0"/>
            </a:endParaRPr>
          </a:p>
        </p:txBody>
      </p:sp>
      <p:sp>
        <p:nvSpPr>
          <p:cNvPr id="24" name="MH_Others_1"/>
          <p:cNvSpPr txBox="1"/>
          <p:nvPr>
            <p:custDataLst>
              <p:tags r:id="rId10"/>
            </p:custDataLst>
          </p:nvPr>
        </p:nvSpPr>
        <p:spPr>
          <a:xfrm>
            <a:off x="4269135" y="1060917"/>
            <a:ext cx="1679574" cy="677108"/>
          </a:xfrm>
          <a:prstGeom prst="rect">
            <a:avLst/>
          </a:prstGeom>
          <a:noFill/>
        </p:spPr>
        <p:txBody>
          <a:bodyPr vert="horz" wrap="square" lIns="0" tIns="0" rIns="0" bIns="0" rtlCol="0" anchor="ctr" anchorCtr="0">
            <a:spAutoFit/>
          </a:bodyPr>
          <a:lstStyle/>
          <a:p>
            <a:pPr algn="ctr"/>
            <a:r>
              <a:rPr lang="zh-CN" altLang="en-US" sz="4400" b="1" dirty="0">
                <a:solidFill>
                  <a:schemeClr val="bg1">
                    <a:lumMod val="6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目  录</a:t>
            </a:r>
          </a:p>
        </p:txBody>
      </p:sp>
      <p:sp>
        <p:nvSpPr>
          <p:cNvPr id="25" name="MH_Others_2"/>
          <p:cNvSpPr txBox="1"/>
          <p:nvPr>
            <p:custDataLst>
              <p:tags r:id="rId11"/>
            </p:custDataLst>
          </p:nvPr>
        </p:nvSpPr>
        <p:spPr>
          <a:xfrm>
            <a:off x="6294152" y="1060918"/>
            <a:ext cx="3170810" cy="67710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 algn="ctr">
              <a:defRPr/>
            </a:pPr>
            <a:r>
              <a:rPr lang="en-US" altLang="zh-CN" sz="4400" b="1" dirty="0">
                <a:solidFill>
                  <a:schemeClr val="bg1">
                    <a:lumMod val="6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CONTENTS</a:t>
            </a:r>
            <a:endParaRPr lang="zh-CN" altLang="en-US" sz="4400" b="1" dirty="0">
              <a:solidFill>
                <a:schemeClr val="bg1">
                  <a:lumMod val="65000"/>
                </a:schemeClr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pic>
        <p:nvPicPr>
          <p:cNvPr id="14" name="Picture 3" descr="F:\logo\资源 7.png"/>
          <p:cNvPicPr>
            <a:picLocks noChangeAspect="1" noChangeArrowheads="1"/>
          </p:cNvPicPr>
          <p:nvPr/>
        </p:nvPicPr>
        <p:blipFill>
          <a:blip r:embed="rId1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81903" y="428444"/>
            <a:ext cx="1494112" cy="32501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3" name="Picture 2" descr="C:\Users\wsq8066\Desktop\图片1.png"/>
          <p:cNvPicPr>
            <a:picLocks noChangeAspect="1" noChangeArrowheads="1"/>
          </p:cNvPicPr>
          <p:nvPr/>
        </p:nvPicPr>
        <p:blipFill>
          <a:blip r:embed="rId1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376100" y="6902451"/>
            <a:ext cx="1389062" cy="2746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7" name="MH_SubTitle_1">
            <a:extLst>
              <a:ext uri="{FF2B5EF4-FFF2-40B4-BE49-F238E27FC236}">
                <a16:creationId xmlns:a16="http://schemas.microsoft.com/office/drawing/2014/main" id="{F36BD88E-FFBD-4457-9D0A-1660CB31AD1E}"/>
              </a:ext>
            </a:extLst>
          </p:cNvPr>
          <p:cNvSpPr/>
          <p:nvPr>
            <p:custDataLst>
              <p:tags r:id="rId12"/>
            </p:custDataLst>
          </p:nvPr>
        </p:nvSpPr>
        <p:spPr>
          <a:xfrm>
            <a:off x="5379916" y="6016223"/>
            <a:ext cx="4361826" cy="742398"/>
          </a:xfrm>
          <a:custGeom>
            <a:avLst/>
            <a:gdLst>
              <a:gd name="connsiteX0" fmla="*/ 0 w 4508453"/>
              <a:gd name="connsiteY0" fmla="*/ 484779 h 969560"/>
              <a:gd name="connsiteX1" fmla="*/ 0 w 4508453"/>
              <a:gd name="connsiteY1" fmla="*/ 484780 h 969560"/>
              <a:gd name="connsiteX2" fmla="*/ 0 w 4508453"/>
              <a:gd name="connsiteY2" fmla="*/ 484780 h 969560"/>
              <a:gd name="connsiteX3" fmla="*/ 1260428 w 4508453"/>
              <a:gd name="connsiteY3" fmla="*/ 88141 h 969560"/>
              <a:gd name="connsiteX4" fmla="*/ 1260428 w 4508453"/>
              <a:gd name="connsiteY4" fmla="*/ 890894 h 969560"/>
              <a:gd name="connsiteX5" fmla="*/ 3969982 w 4508453"/>
              <a:gd name="connsiteY5" fmla="*/ 890894 h 969560"/>
              <a:gd name="connsiteX6" fmla="*/ 4411496 w 4508453"/>
              <a:gd name="connsiteY6" fmla="*/ 489518 h 969560"/>
              <a:gd name="connsiteX7" fmla="*/ 4411497 w 4508453"/>
              <a:gd name="connsiteY7" fmla="*/ 489518 h 969560"/>
              <a:gd name="connsiteX8" fmla="*/ 3969983 w 4508453"/>
              <a:gd name="connsiteY8" fmla="*/ 88141 h 969560"/>
              <a:gd name="connsiteX9" fmla="*/ 484780 w 4508453"/>
              <a:gd name="connsiteY9" fmla="*/ 0 h 969560"/>
              <a:gd name="connsiteX10" fmla="*/ 4023673 w 4508453"/>
              <a:gd name="connsiteY10" fmla="*/ 0 h 969560"/>
              <a:gd name="connsiteX11" fmla="*/ 4508453 w 4508453"/>
              <a:gd name="connsiteY11" fmla="*/ 484780 h 969560"/>
              <a:gd name="connsiteX12" fmla="*/ 4508452 w 4508453"/>
              <a:gd name="connsiteY12" fmla="*/ 484780 h 969560"/>
              <a:gd name="connsiteX13" fmla="*/ 4023672 w 4508453"/>
              <a:gd name="connsiteY13" fmla="*/ 969560 h 969560"/>
              <a:gd name="connsiteX14" fmla="*/ 484780 w 4508453"/>
              <a:gd name="connsiteY14" fmla="*/ 969559 h 969560"/>
              <a:gd name="connsiteX15" fmla="*/ 9849 w 4508453"/>
              <a:gd name="connsiteY15" fmla="*/ 582479 h 969560"/>
              <a:gd name="connsiteX16" fmla="*/ 0 w 4508453"/>
              <a:gd name="connsiteY16" fmla="*/ 484780 h 969560"/>
              <a:gd name="connsiteX17" fmla="*/ 9849 w 4508453"/>
              <a:gd name="connsiteY17" fmla="*/ 387080 h 969560"/>
              <a:gd name="connsiteX18" fmla="*/ 484780 w 4508453"/>
              <a:gd name="connsiteY18" fmla="*/ 0 h 969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508453" h="969560">
                <a:moveTo>
                  <a:pt x="0" y="484779"/>
                </a:moveTo>
                <a:lnTo>
                  <a:pt x="0" y="484780"/>
                </a:lnTo>
                <a:lnTo>
                  <a:pt x="0" y="484780"/>
                </a:lnTo>
                <a:close/>
                <a:moveTo>
                  <a:pt x="1260428" y="88141"/>
                </a:moveTo>
                <a:lnTo>
                  <a:pt x="1260428" y="890894"/>
                </a:lnTo>
                <a:lnTo>
                  <a:pt x="3969982" y="890894"/>
                </a:lnTo>
                <a:cubicBezTo>
                  <a:pt x="4213824" y="890894"/>
                  <a:pt x="4411496" y="711192"/>
                  <a:pt x="4411496" y="489518"/>
                </a:cubicBezTo>
                <a:lnTo>
                  <a:pt x="4411497" y="489518"/>
                </a:lnTo>
                <a:cubicBezTo>
                  <a:pt x="4411497" y="267843"/>
                  <a:pt x="4213825" y="88141"/>
                  <a:pt x="3969983" y="88141"/>
                </a:cubicBezTo>
                <a:close/>
                <a:moveTo>
                  <a:pt x="484780" y="0"/>
                </a:moveTo>
                <a:lnTo>
                  <a:pt x="4023673" y="0"/>
                </a:lnTo>
                <a:cubicBezTo>
                  <a:pt x="4291410" y="0"/>
                  <a:pt x="4508453" y="217043"/>
                  <a:pt x="4508453" y="484780"/>
                </a:cubicBezTo>
                <a:lnTo>
                  <a:pt x="4508452" y="484780"/>
                </a:lnTo>
                <a:cubicBezTo>
                  <a:pt x="4508452" y="752517"/>
                  <a:pt x="4291409" y="969560"/>
                  <a:pt x="4023672" y="969560"/>
                </a:cubicBezTo>
                <a:lnTo>
                  <a:pt x="484780" y="969559"/>
                </a:lnTo>
                <a:cubicBezTo>
                  <a:pt x="250510" y="969559"/>
                  <a:pt x="55053" y="803386"/>
                  <a:pt x="9849" y="582479"/>
                </a:cubicBezTo>
                <a:lnTo>
                  <a:pt x="0" y="484780"/>
                </a:lnTo>
                <a:lnTo>
                  <a:pt x="9849" y="387080"/>
                </a:lnTo>
                <a:cubicBezTo>
                  <a:pt x="55053" y="166174"/>
                  <a:pt x="250510" y="0"/>
                  <a:pt x="484780" y="0"/>
                </a:cubicBezTo>
                <a:close/>
              </a:path>
            </a:pathLst>
          </a:custGeom>
          <a:solidFill>
            <a:schemeClr val="accent1"/>
          </a:solidFill>
          <a:ln w="25400" cap="flat" cmpd="sng" algn="ctr">
            <a:noFill/>
            <a:prstDash val="solid"/>
          </a:ln>
          <a:effectLst/>
        </p:spPr>
        <p:txBody>
          <a:bodyPr wrap="square" lIns="1368000" tIns="0" rIns="0" bIns="0" rtlCol="0" anchor="ctr" anchorCtr="0">
            <a:noAutofit/>
          </a:bodyPr>
          <a:lstStyle/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itchFamily="34" charset="-122"/>
                <a:ea typeface="微软雅黑" pitchFamily="34" charset="-122"/>
              </a:rPr>
              <a:t>产品商业价值及效益</a:t>
            </a:r>
          </a:p>
        </p:txBody>
      </p:sp>
      <p:sp>
        <p:nvSpPr>
          <p:cNvPr id="18" name="MH_Other_1">
            <a:extLst>
              <a:ext uri="{FF2B5EF4-FFF2-40B4-BE49-F238E27FC236}">
                <a16:creationId xmlns:a16="http://schemas.microsoft.com/office/drawing/2014/main" id="{6D701918-385B-460C-AEDB-7796D2160081}"/>
              </a:ext>
            </a:extLst>
          </p:cNvPr>
          <p:cNvSpPr txBox="1"/>
          <p:nvPr>
            <p:custDataLst>
              <p:tags r:id="rId13"/>
            </p:custDataLst>
          </p:nvPr>
        </p:nvSpPr>
        <p:spPr>
          <a:xfrm flipH="1">
            <a:off x="5595556" y="6079645"/>
            <a:ext cx="845887" cy="615553"/>
          </a:xfrm>
          <a:prstGeom prst="rect">
            <a:avLst/>
          </a:prstGeom>
          <a:noFill/>
          <a:effectLst/>
        </p:spPr>
        <p:txBody>
          <a:bodyPr wrap="square" lIns="0" tIns="0" rIns="0" bIns="0" rtlCol="0" anchor="t" anchorCtr="0">
            <a:spAutoFit/>
          </a:bodyPr>
          <a:lstStyle>
            <a:defPPr>
              <a:defRPr lang="en-US"/>
            </a:defPPr>
            <a:lvl1pPr lvl="0">
              <a:lnSpc>
                <a:spcPct val="80000"/>
              </a:lnSpc>
              <a:defRPr sz="4400" b="1" kern="0">
                <a:ln w="18415" cmpd="sng">
                  <a:noFill/>
                  <a:prstDash val="solid"/>
                </a:ln>
                <a:solidFill>
                  <a:srgbClr val="FFC000"/>
                </a:solidFill>
                <a:latin typeface="Agency FB" pitchFamily="34" charset="0"/>
                <a:ea typeface="微软雅黑" pitchFamily="34" charset="-122"/>
              </a:defRPr>
            </a:lvl1pPr>
          </a:lstStyle>
          <a:p>
            <a:pPr algn="ctr">
              <a:lnSpc>
                <a:spcPct val="100000"/>
              </a:lnSpc>
              <a:defRPr/>
            </a:pPr>
            <a:r>
              <a:rPr lang="en-US" altLang="zh-CN" sz="4000" dirty="0">
                <a:solidFill>
                  <a:srgbClr val="FFFFFF"/>
                </a:solidFill>
                <a:latin typeface="Arial" panose="020B0604020202020204" pitchFamily="34" charset="0"/>
                <a:cs typeface="Times New Roman" pitchFamily="18" charset="0"/>
                <a:sym typeface="Arial" panose="020B0604020202020204" pitchFamily="34" charset="0"/>
              </a:rPr>
              <a:t>05</a:t>
            </a:r>
            <a:endParaRPr lang="zh-CN" altLang="en-US" sz="4000" dirty="0">
              <a:solidFill>
                <a:srgbClr val="FFFFFF"/>
              </a:solidFill>
              <a:latin typeface="Arial" panose="020B0604020202020204" pitchFamily="34" charset="0"/>
              <a:cs typeface="Times New Roman" pitchFamily="18" charset="0"/>
              <a:sym typeface="Arial" panose="020B0604020202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8352341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0">
        <p:fade/>
      </p:transition>
    </mc:Choice>
    <mc:Fallback xmlns="">
      <p:transition spd="med" advTm="0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文本框 2"/>
          <p:cNvSpPr txBox="1"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1582458" y="1955325"/>
            <a:ext cx="4435021" cy="332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2098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01</a:t>
            </a:r>
            <a:endParaRPr lang="zh-CN" altLang="en-US" sz="2098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cxnSp>
        <p:nvCxnSpPr>
          <p:cNvPr id="7" name="直接连接符 6"/>
          <p:cNvCxnSpPr/>
          <p:nvPr>
            <p:custDataLst>
              <p:tags r:id="rId3"/>
            </p:custDataLst>
          </p:nvPr>
        </p:nvCxnSpPr>
        <p:spPr>
          <a:xfrm>
            <a:off x="5813895" y="3616325"/>
            <a:ext cx="4860273" cy="0"/>
          </a:xfrm>
          <a:prstGeom prst="line">
            <a:avLst/>
          </a:prstGeom>
          <a:ln w="12700">
            <a:solidFill>
              <a:schemeClr val="tx1">
                <a:lumMod val="20000"/>
                <a:lumOff val="80000"/>
              </a:schemeClr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2" name="文本框 11"/>
          <p:cNvSpPr txBox="1"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2066515" y="3324162"/>
            <a:ext cx="3466906" cy="58432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zh-CN" altLang="en-US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章节 </a:t>
            </a:r>
            <a:r>
              <a:rPr lang="en-US" altLang="zh-CN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PART</a:t>
            </a:r>
            <a:endParaRPr lang="zh-CN" altLang="en-US" sz="379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5940794" y="2847209"/>
            <a:ext cx="4749342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zh-CN" altLang="en-US" sz="3600" b="1" dirty="0">
                <a:solidFill>
                  <a:schemeClr val="bg1">
                    <a:lumMod val="6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cs typeface="+mn-ea"/>
                <a:sym typeface="Arial" panose="020B0604020202020204" pitchFamily="34" charset="0"/>
              </a:rPr>
              <a:t>市场及需求可行性分析</a:t>
            </a:r>
          </a:p>
        </p:txBody>
      </p:sp>
      <p:pic>
        <p:nvPicPr>
          <p:cNvPr id="15" name="Picture 3" descr="F:\logo\资源 7.png"/>
          <p:cNvPicPr>
            <a:picLocks noChangeAspect="1" noChangeArrowheads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81903" y="428444"/>
            <a:ext cx="1494112" cy="32501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6" name="Picture 2" descr="C:\Users\wsq8066\Desktop\图片1.png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376100" y="6902451"/>
            <a:ext cx="1389062" cy="2746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13295095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0">
        <p:fade/>
      </p:transition>
    </mc:Choice>
    <mc:Fallback xmlns="">
      <p:transition spd="med" advTm="0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文本框 2"/>
          <p:cNvSpPr txBox="1"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1582458" y="1955325"/>
            <a:ext cx="4435021" cy="332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2098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02</a:t>
            </a:r>
            <a:endParaRPr lang="zh-CN" altLang="en-US" sz="2098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cxnSp>
        <p:nvCxnSpPr>
          <p:cNvPr id="7" name="直接连接符 6"/>
          <p:cNvCxnSpPr/>
          <p:nvPr>
            <p:custDataLst>
              <p:tags r:id="rId3"/>
            </p:custDataLst>
          </p:nvPr>
        </p:nvCxnSpPr>
        <p:spPr>
          <a:xfrm>
            <a:off x="5813895" y="3616325"/>
            <a:ext cx="4860273" cy="0"/>
          </a:xfrm>
          <a:prstGeom prst="line">
            <a:avLst/>
          </a:prstGeom>
          <a:ln w="12700">
            <a:solidFill>
              <a:schemeClr val="tx1">
                <a:lumMod val="20000"/>
                <a:lumOff val="80000"/>
              </a:schemeClr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2" name="文本框 11"/>
          <p:cNvSpPr txBox="1"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2066515" y="3324162"/>
            <a:ext cx="3466906" cy="58432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zh-CN" altLang="en-US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章节 </a:t>
            </a:r>
            <a:r>
              <a:rPr lang="en-US" altLang="zh-CN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PART</a:t>
            </a:r>
            <a:endParaRPr lang="zh-CN" altLang="en-US" sz="379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6213351" y="2775939"/>
            <a:ext cx="4749342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zh-CN" altLang="en-US" sz="3600" b="1" dirty="0">
                <a:solidFill>
                  <a:schemeClr val="bg1">
                    <a:lumMod val="6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cs typeface="+mn-ea"/>
                <a:sym typeface="Arial" panose="020B0604020202020204" pitchFamily="34" charset="0"/>
              </a:rPr>
              <a:t>产品定位与解决方案</a:t>
            </a:r>
          </a:p>
        </p:txBody>
      </p:sp>
      <p:pic>
        <p:nvPicPr>
          <p:cNvPr id="15" name="Picture 3" descr="F:\logo\资源 7.png"/>
          <p:cNvPicPr>
            <a:picLocks noChangeAspect="1" noChangeArrowheads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81903" y="428444"/>
            <a:ext cx="1494112" cy="32501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6" name="Picture 2" descr="C:\Users\wsq8066\Desktop\图片1.png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376100" y="6902451"/>
            <a:ext cx="1389062" cy="2746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1477441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0">
        <p:fade/>
      </p:transition>
    </mc:Choice>
    <mc:Fallback xmlns="">
      <p:transition spd="med" advTm="0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文本框 2"/>
          <p:cNvSpPr txBox="1"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1582458" y="1955325"/>
            <a:ext cx="4435021" cy="332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2098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03</a:t>
            </a:r>
            <a:endParaRPr lang="zh-CN" altLang="en-US" sz="2098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cxnSp>
        <p:nvCxnSpPr>
          <p:cNvPr id="7" name="直接连接符 6"/>
          <p:cNvCxnSpPr/>
          <p:nvPr>
            <p:custDataLst>
              <p:tags r:id="rId3"/>
            </p:custDataLst>
          </p:nvPr>
        </p:nvCxnSpPr>
        <p:spPr>
          <a:xfrm>
            <a:off x="5813895" y="3616325"/>
            <a:ext cx="4860273" cy="0"/>
          </a:xfrm>
          <a:prstGeom prst="line">
            <a:avLst/>
          </a:prstGeom>
          <a:ln w="12700">
            <a:solidFill>
              <a:schemeClr val="tx1">
                <a:lumMod val="20000"/>
                <a:lumOff val="80000"/>
              </a:schemeClr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2" name="文本框 11"/>
          <p:cNvSpPr txBox="1"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2066515" y="3324162"/>
            <a:ext cx="3466906" cy="58432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zh-CN" altLang="en-US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章节 </a:t>
            </a:r>
            <a:r>
              <a:rPr lang="en-US" altLang="zh-CN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PART</a:t>
            </a:r>
            <a:endParaRPr lang="zh-CN" altLang="en-US" sz="379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6141343" y="2770164"/>
            <a:ext cx="4749342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zh-CN" altLang="en-US" sz="3600" b="1" dirty="0">
                <a:solidFill>
                  <a:schemeClr val="bg1">
                    <a:lumMod val="6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cs typeface="+mn-ea"/>
                <a:sym typeface="Arial" panose="020B0604020202020204" pitchFamily="34" charset="0"/>
              </a:rPr>
              <a:t>算法开发及应用逻辑</a:t>
            </a:r>
          </a:p>
        </p:txBody>
      </p:sp>
      <p:pic>
        <p:nvPicPr>
          <p:cNvPr id="15" name="Picture 3" descr="F:\logo\资源 7.png"/>
          <p:cNvPicPr>
            <a:picLocks noChangeAspect="1" noChangeArrowheads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81903" y="428444"/>
            <a:ext cx="1494112" cy="32501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6" name="Picture 2" descr="C:\Users\wsq8066\Desktop\图片1.png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376100" y="6902451"/>
            <a:ext cx="1389062" cy="2746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32925791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0">
        <p:fade/>
      </p:transition>
    </mc:Choice>
    <mc:Fallback xmlns="">
      <p:transition spd="med" advTm="0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文本框 2"/>
          <p:cNvSpPr txBox="1"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1582458" y="1955325"/>
            <a:ext cx="4435021" cy="332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2098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04</a:t>
            </a:r>
            <a:endParaRPr lang="zh-CN" altLang="en-US" sz="2098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cxnSp>
        <p:nvCxnSpPr>
          <p:cNvPr id="7" name="直接连接符 6"/>
          <p:cNvCxnSpPr/>
          <p:nvPr>
            <p:custDataLst>
              <p:tags r:id="rId3"/>
            </p:custDataLst>
          </p:nvPr>
        </p:nvCxnSpPr>
        <p:spPr>
          <a:xfrm>
            <a:off x="5813895" y="3616325"/>
            <a:ext cx="4860273" cy="0"/>
          </a:xfrm>
          <a:prstGeom prst="line">
            <a:avLst/>
          </a:prstGeom>
          <a:ln w="12700">
            <a:solidFill>
              <a:schemeClr val="tx1">
                <a:lumMod val="20000"/>
                <a:lumOff val="80000"/>
              </a:schemeClr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2" name="文本框 11"/>
          <p:cNvSpPr txBox="1"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2066515" y="3324162"/>
            <a:ext cx="3466906" cy="58432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zh-CN" altLang="en-US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章节 </a:t>
            </a:r>
            <a:r>
              <a:rPr lang="en-US" altLang="zh-CN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PART</a:t>
            </a:r>
            <a:endParaRPr lang="zh-CN" altLang="en-US" sz="379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6017478" y="2414459"/>
            <a:ext cx="4435021" cy="110799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zh-CN" altLang="en-US" sz="3600" b="1" dirty="0">
                <a:solidFill>
                  <a:schemeClr val="bg1">
                    <a:lumMod val="6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cs typeface="+mn-ea"/>
                <a:sym typeface="Arial" panose="020B0604020202020204" pitchFamily="34" charset="0"/>
              </a:rPr>
              <a:t>虹软算法场景商用</a:t>
            </a:r>
            <a:endParaRPr lang="en-US" altLang="zh-CN" sz="3600" b="1" dirty="0">
              <a:solidFill>
                <a:schemeClr val="bg1">
                  <a:lumMod val="65000"/>
                </a:schemeClr>
              </a:solidFill>
              <a:latin typeface="Arial" panose="020B0604020202020204" pitchFamily="34" charset="0"/>
              <a:ea typeface="微软雅黑" panose="020B0503020204020204" pitchFamily="34" charset="-122"/>
              <a:cs typeface="+mn-ea"/>
              <a:sym typeface="Arial" panose="020B0604020202020204" pitchFamily="34" charset="0"/>
            </a:endParaRPr>
          </a:p>
          <a:p>
            <a:r>
              <a:rPr lang="zh-CN" altLang="en-US" sz="3600" b="1" dirty="0">
                <a:solidFill>
                  <a:schemeClr val="bg1">
                    <a:lumMod val="6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cs typeface="+mn-ea"/>
                <a:sym typeface="Arial" panose="020B0604020202020204" pitchFamily="34" charset="0"/>
              </a:rPr>
              <a:t>落地优势</a:t>
            </a:r>
          </a:p>
        </p:txBody>
      </p:sp>
      <p:pic>
        <p:nvPicPr>
          <p:cNvPr id="15" name="Picture 3" descr="F:\logo\资源 7.png"/>
          <p:cNvPicPr>
            <a:picLocks noChangeAspect="1" noChangeArrowheads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81903" y="428444"/>
            <a:ext cx="1494112" cy="32501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6" name="Picture 2" descr="C:\Users\wsq8066\Desktop\图片1.png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376100" y="6902451"/>
            <a:ext cx="1389062" cy="2746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799431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0">
        <p:fade/>
      </p:transition>
    </mc:Choice>
    <mc:Fallback xmlns="">
      <p:transition spd="med" advTm="0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文本框 2"/>
          <p:cNvSpPr txBox="1"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1582458" y="1955325"/>
            <a:ext cx="4435021" cy="332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2098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05</a:t>
            </a:r>
            <a:endParaRPr lang="zh-CN" altLang="en-US" sz="2098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cxnSp>
        <p:nvCxnSpPr>
          <p:cNvPr id="7" name="直接连接符 6"/>
          <p:cNvCxnSpPr/>
          <p:nvPr>
            <p:custDataLst>
              <p:tags r:id="rId3"/>
            </p:custDataLst>
          </p:nvPr>
        </p:nvCxnSpPr>
        <p:spPr>
          <a:xfrm>
            <a:off x="5813895" y="3616325"/>
            <a:ext cx="4860273" cy="0"/>
          </a:xfrm>
          <a:prstGeom prst="line">
            <a:avLst/>
          </a:prstGeom>
          <a:ln w="12700">
            <a:solidFill>
              <a:schemeClr val="tx1">
                <a:lumMod val="20000"/>
                <a:lumOff val="80000"/>
              </a:schemeClr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2" name="文本框 11"/>
          <p:cNvSpPr txBox="1"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2066515" y="3324162"/>
            <a:ext cx="3466906" cy="58432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zh-CN" altLang="en-US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章节 </a:t>
            </a:r>
            <a:r>
              <a:rPr lang="en-US" altLang="zh-CN" sz="3797" b="1" dirty="0">
                <a:solidFill>
                  <a:schemeClr val="accent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Times New Roman" panose="02020603050405020304" pitchFamily="18" charset="0"/>
                <a:sym typeface="Arial" panose="020B0604020202020204" pitchFamily="34" charset="0"/>
              </a:rPr>
              <a:t>PART</a:t>
            </a:r>
            <a:endParaRPr lang="zh-CN" altLang="en-US" sz="3797" b="1" dirty="0">
              <a:solidFill>
                <a:schemeClr val="accent1"/>
              </a:solidFill>
              <a:latin typeface="Arial" panose="020B0604020202020204" pitchFamily="34" charset="0"/>
              <a:ea typeface="微软雅黑" panose="020B0503020204020204" pitchFamily="34" charset="-122"/>
              <a:cs typeface="Times New Roman" panose="02020603050405020304" pitchFamily="18" charset="0"/>
              <a:sym typeface="Arial" panose="020B0604020202020204" pitchFamily="34" charset="0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6213351" y="2896245"/>
            <a:ext cx="4749342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zh-CN" altLang="en-US" sz="3600" b="1" dirty="0">
                <a:solidFill>
                  <a:schemeClr val="bg1">
                    <a:lumMod val="6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  <a:cs typeface="+mn-ea"/>
                <a:sym typeface="Arial" panose="020B0604020202020204" pitchFamily="34" charset="0"/>
              </a:rPr>
              <a:t>产品商业价值及效益</a:t>
            </a:r>
          </a:p>
        </p:txBody>
      </p:sp>
      <p:pic>
        <p:nvPicPr>
          <p:cNvPr id="15" name="Picture 3" descr="F:\logo\资源 7.png"/>
          <p:cNvPicPr>
            <a:picLocks noChangeAspect="1" noChangeArrowheads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81903" y="428444"/>
            <a:ext cx="1494112" cy="32501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6" name="Picture 2" descr="C:\Users\wsq8066\Desktop\图片1.png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376100" y="6902451"/>
            <a:ext cx="1389062" cy="2746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39890441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0">
        <p:fade/>
      </p:transition>
    </mc:Choice>
    <mc:Fallback xmlns="">
      <p:transition spd="med" advTm="0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354" y="-8929"/>
            <a:ext cx="12858044" cy="7239348"/>
          </a:xfrm>
          <a:prstGeom prst="rect">
            <a:avLst/>
          </a:prstGeom>
          <a:blipFill dpi="0" rotWithShape="1"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a:blipFill>
          <a:ln>
            <a:noFill/>
          </a:ln>
          <a:extLst/>
        </p:spPr>
        <p:txBody>
          <a:bodyPr vert="horz" wrap="square" lIns="128580" tIns="64290" rIns="128580" bIns="6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8" name="菱形 14"/>
          <p:cNvSpPr/>
          <p:nvPr/>
        </p:nvSpPr>
        <p:spPr>
          <a:xfrm>
            <a:off x="-97105" y="-54984"/>
            <a:ext cx="8635276" cy="7285403"/>
          </a:xfrm>
          <a:custGeom>
            <a:avLst/>
            <a:gdLst>
              <a:gd name="connsiteX0" fmla="*/ 0 w 12835136"/>
              <a:gd name="connsiteY0" fmla="*/ 6417568 h 12835136"/>
              <a:gd name="connsiteX1" fmla="*/ 6417568 w 12835136"/>
              <a:gd name="connsiteY1" fmla="*/ 0 h 12835136"/>
              <a:gd name="connsiteX2" fmla="*/ 12835136 w 12835136"/>
              <a:gd name="connsiteY2" fmla="*/ 6417568 h 12835136"/>
              <a:gd name="connsiteX3" fmla="*/ 6417568 w 12835136"/>
              <a:gd name="connsiteY3" fmla="*/ 12835136 h 12835136"/>
              <a:gd name="connsiteX4" fmla="*/ 0 w 12835136"/>
              <a:gd name="connsiteY4" fmla="*/ 6417568 h 12835136"/>
              <a:gd name="connsiteX0" fmla="*/ 0 w 12835136"/>
              <a:gd name="connsiteY0" fmla="*/ 6377812 h 12795380"/>
              <a:gd name="connsiteX1" fmla="*/ 6427508 w 12835136"/>
              <a:gd name="connsiteY1" fmla="*/ 0 h 12795380"/>
              <a:gd name="connsiteX2" fmla="*/ 12835136 w 12835136"/>
              <a:gd name="connsiteY2" fmla="*/ 6377812 h 12795380"/>
              <a:gd name="connsiteX3" fmla="*/ 6417568 w 12835136"/>
              <a:gd name="connsiteY3" fmla="*/ 12795380 h 12795380"/>
              <a:gd name="connsiteX4" fmla="*/ 0 w 12835136"/>
              <a:gd name="connsiteY4" fmla="*/ 6377812 h 12795380"/>
              <a:gd name="connsiteX0" fmla="*/ 0 w 12835136"/>
              <a:gd name="connsiteY0" fmla="*/ 6377812 h 12795380"/>
              <a:gd name="connsiteX1" fmla="*/ 4272355 w 12835136"/>
              <a:gd name="connsiteY1" fmla="*/ 2901235 h 12795380"/>
              <a:gd name="connsiteX2" fmla="*/ 6427508 w 12835136"/>
              <a:gd name="connsiteY2" fmla="*/ 0 h 12795380"/>
              <a:gd name="connsiteX3" fmla="*/ 12835136 w 12835136"/>
              <a:gd name="connsiteY3" fmla="*/ 6377812 h 12795380"/>
              <a:gd name="connsiteX4" fmla="*/ 6417568 w 12835136"/>
              <a:gd name="connsiteY4" fmla="*/ 12795380 h 12795380"/>
              <a:gd name="connsiteX5" fmla="*/ 0 w 12835136"/>
              <a:gd name="connsiteY5" fmla="*/ 6377812 h 12795380"/>
              <a:gd name="connsiteX0" fmla="*/ 0 w 12835136"/>
              <a:gd name="connsiteY0" fmla="*/ 3515342 h 9932910"/>
              <a:gd name="connsiteX1" fmla="*/ 4272355 w 12835136"/>
              <a:gd name="connsiteY1" fmla="*/ 38765 h 9932910"/>
              <a:gd name="connsiteX2" fmla="*/ 9299916 w 12835136"/>
              <a:gd name="connsiteY2" fmla="*/ 0 h 9932910"/>
              <a:gd name="connsiteX3" fmla="*/ 12835136 w 12835136"/>
              <a:gd name="connsiteY3" fmla="*/ 3515342 h 9932910"/>
              <a:gd name="connsiteX4" fmla="*/ 6417568 w 12835136"/>
              <a:gd name="connsiteY4" fmla="*/ 9932910 h 9932910"/>
              <a:gd name="connsiteX5" fmla="*/ 0 w 12835136"/>
              <a:gd name="connsiteY5" fmla="*/ 3515342 h 9932910"/>
              <a:gd name="connsiteX0" fmla="*/ 0 w 12835136"/>
              <a:gd name="connsiteY0" fmla="*/ 3515342 h 9932910"/>
              <a:gd name="connsiteX1" fmla="*/ 4242538 w 12835136"/>
              <a:gd name="connsiteY1" fmla="*/ 48704 h 9932910"/>
              <a:gd name="connsiteX2" fmla="*/ 9299916 w 12835136"/>
              <a:gd name="connsiteY2" fmla="*/ 0 h 9932910"/>
              <a:gd name="connsiteX3" fmla="*/ 12835136 w 12835136"/>
              <a:gd name="connsiteY3" fmla="*/ 3515342 h 9932910"/>
              <a:gd name="connsiteX4" fmla="*/ 6417568 w 12835136"/>
              <a:gd name="connsiteY4" fmla="*/ 9932910 h 9932910"/>
              <a:gd name="connsiteX5" fmla="*/ 0 w 12835136"/>
              <a:gd name="connsiteY5" fmla="*/ 3515342 h 9932910"/>
              <a:gd name="connsiteX0" fmla="*/ 0 w 12835136"/>
              <a:gd name="connsiteY0" fmla="*/ 3515342 h 9932910"/>
              <a:gd name="connsiteX1" fmla="*/ 4242538 w 12835136"/>
              <a:gd name="connsiteY1" fmla="*/ 48704 h 9932910"/>
              <a:gd name="connsiteX2" fmla="*/ 9299916 w 12835136"/>
              <a:gd name="connsiteY2" fmla="*/ 0 h 9932910"/>
              <a:gd name="connsiteX3" fmla="*/ 12835136 w 12835136"/>
              <a:gd name="connsiteY3" fmla="*/ 3515342 h 9932910"/>
              <a:gd name="connsiteX4" fmla="*/ 6417568 w 12835136"/>
              <a:gd name="connsiteY4" fmla="*/ 9932910 h 9932910"/>
              <a:gd name="connsiteX5" fmla="*/ 0 w 12835136"/>
              <a:gd name="connsiteY5" fmla="*/ 3515342 h 9932910"/>
              <a:gd name="connsiteX0" fmla="*/ 0 w 12835136"/>
              <a:gd name="connsiteY0" fmla="*/ 3515342 h 8773961"/>
              <a:gd name="connsiteX1" fmla="*/ 4242538 w 12835136"/>
              <a:gd name="connsiteY1" fmla="*/ 48704 h 8773961"/>
              <a:gd name="connsiteX2" fmla="*/ 9299916 w 12835136"/>
              <a:gd name="connsiteY2" fmla="*/ 0 h 8773961"/>
              <a:gd name="connsiteX3" fmla="*/ 12835136 w 12835136"/>
              <a:gd name="connsiteY3" fmla="*/ 3515342 h 8773961"/>
              <a:gd name="connsiteX4" fmla="*/ 7395764 w 12835136"/>
              <a:gd name="connsiteY4" fmla="*/ 8773961 h 8773961"/>
              <a:gd name="connsiteX5" fmla="*/ 0 w 12835136"/>
              <a:gd name="connsiteY5" fmla="*/ 3515342 h 8773961"/>
              <a:gd name="connsiteX0" fmla="*/ 378186 w 9013462"/>
              <a:gd name="connsiteY0" fmla="*/ 7268635 h 8773961"/>
              <a:gd name="connsiteX1" fmla="*/ 420864 w 9013462"/>
              <a:gd name="connsiteY1" fmla="*/ 48704 h 8773961"/>
              <a:gd name="connsiteX2" fmla="*/ 5478242 w 9013462"/>
              <a:gd name="connsiteY2" fmla="*/ 0 h 8773961"/>
              <a:gd name="connsiteX3" fmla="*/ 9013462 w 9013462"/>
              <a:gd name="connsiteY3" fmla="*/ 3515342 h 8773961"/>
              <a:gd name="connsiteX4" fmla="*/ 3574090 w 9013462"/>
              <a:gd name="connsiteY4" fmla="*/ 8773961 h 8773961"/>
              <a:gd name="connsiteX5" fmla="*/ 378186 w 9013462"/>
              <a:gd name="connsiteY5" fmla="*/ 7268635 h 8773961"/>
              <a:gd name="connsiteX0" fmla="*/ 605251 w 9240527"/>
              <a:gd name="connsiteY0" fmla="*/ 7268635 h 8773961"/>
              <a:gd name="connsiteX1" fmla="*/ 647929 w 9240527"/>
              <a:gd name="connsiteY1" fmla="*/ 48704 h 8773961"/>
              <a:gd name="connsiteX2" fmla="*/ 5705307 w 9240527"/>
              <a:gd name="connsiteY2" fmla="*/ 0 h 8773961"/>
              <a:gd name="connsiteX3" fmla="*/ 9240527 w 9240527"/>
              <a:gd name="connsiteY3" fmla="*/ 3515342 h 8773961"/>
              <a:gd name="connsiteX4" fmla="*/ 3801155 w 9240527"/>
              <a:gd name="connsiteY4" fmla="*/ 8773961 h 8773961"/>
              <a:gd name="connsiteX5" fmla="*/ 605251 w 9240527"/>
              <a:gd name="connsiteY5" fmla="*/ 7268635 h 8773961"/>
              <a:gd name="connsiteX0" fmla="*/ 0 w 8635276"/>
              <a:gd name="connsiteY0" fmla="*/ 7268635 h 8773961"/>
              <a:gd name="connsiteX1" fmla="*/ 42678 w 8635276"/>
              <a:gd name="connsiteY1" fmla="*/ 48704 h 8773961"/>
              <a:gd name="connsiteX2" fmla="*/ 5100056 w 8635276"/>
              <a:gd name="connsiteY2" fmla="*/ 0 h 8773961"/>
              <a:gd name="connsiteX3" fmla="*/ 8635276 w 8635276"/>
              <a:gd name="connsiteY3" fmla="*/ 3515342 h 8773961"/>
              <a:gd name="connsiteX4" fmla="*/ 3195904 w 8635276"/>
              <a:gd name="connsiteY4" fmla="*/ 8773961 h 8773961"/>
              <a:gd name="connsiteX5" fmla="*/ 0 w 8635276"/>
              <a:gd name="connsiteY5" fmla="*/ 7268635 h 8773961"/>
              <a:gd name="connsiteX0" fmla="*/ 0 w 8635276"/>
              <a:gd name="connsiteY0" fmla="*/ 7268635 h 7285403"/>
              <a:gd name="connsiteX1" fmla="*/ 42678 w 8635276"/>
              <a:gd name="connsiteY1" fmla="*/ 48704 h 7285403"/>
              <a:gd name="connsiteX2" fmla="*/ 5100056 w 8635276"/>
              <a:gd name="connsiteY2" fmla="*/ 0 h 7285403"/>
              <a:gd name="connsiteX3" fmla="*/ 8635276 w 8635276"/>
              <a:gd name="connsiteY3" fmla="*/ 3515342 h 7285403"/>
              <a:gd name="connsiteX4" fmla="*/ 4705727 w 8635276"/>
              <a:gd name="connsiteY4" fmla="*/ 7285403 h 7285403"/>
              <a:gd name="connsiteX5" fmla="*/ 0 w 8635276"/>
              <a:gd name="connsiteY5" fmla="*/ 7268635 h 72854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8635276" h="7285403">
                <a:moveTo>
                  <a:pt x="0" y="7268635"/>
                </a:moveTo>
                <a:cubicBezTo>
                  <a:pt x="15921" y="5879943"/>
                  <a:pt x="26757" y="2032818"/>
                  <a:pt x="42678" y="48704"/>
                </a:cubicBezTo>
                <a:lnTo>
                  <a:pt x="5100056" y="0"/>
                </a:lnTo>
                <a:lnTo>
                  <a:pt x="8635276" y="3515342"/>
                </a:lnTo>
                <a:lnTo>
                  <a:pt x="4705727" y="7285403"/>
                </a:lnTo>
                <a:lnTo>
                  <a:pt x="0" y="7268635"/>
                </a:lnTo>
                <a:close/>
              </a:path>
            </a:pathLst>
          </a:custGeom>
          <a:solidFill>
            <a:schemeClr val="accent1">
              <a:alpha val="69804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菱形 15"/>
          <p:cNvSpPr/>
          <p:nvPr/>
        </p:nvSpPr>
        <p:spPr>
          <a:xfrm>
            <a:off x="5950267" y="-21168"/>
            <a:ext cx="4543418" cy="2266740"/>
          </a:xfrm>
          <a:custGeom>
            <a:avLst/>
            <a:gdLst>
              <a:gd name="connsiteX0" fmla="*/ 0 w 10377688"/>
              <a:gd name="connsiteY0" fmla="*/ 5188844 h 10377688"/>
              <a:gd name="connsiteX1" fmla="*/ 5188844 w 10377688"/>
              <a:gd name="connsiteY1" fmla="*/ 0 h 10377688"/>
              <a:gd name="connsiteX2" fmla="*/ 10377688 w 10377688"/>
              <a:gd name="connsiteY2" fmla="*/ 5188844 h 10377688"/>
              <a:gd name="connsiteX3" fmla="*/ 5188844 w 10377688"/>
              <a:gd name="connsiteY3" fmla="*/ 10377688 h 10377688"/>
              <a:gd name="connsiteX4" fmla="*/ 0 w 10377688"/>
              <a:gd name="connsiteY4" fmla="*/ 5188844 h 10377688"/>
              <a:gd name="connsiteX0" fmla="*/ 0 w 10377688"/>
              <a:gd name="connsiteY0" fmla="*/ 10557 h 5199401"/>
              <a:gd name="connsiteX1" fmla="*/ 5288235 w 10377688"/>
              <a:gd name="connsiteY1" fmla="*/ 0 h 5199401"/>
              <a:gd name="connsiteX2" fmla="*/ 10377688 w 10377688"/>
              <a:gd name="connsiteY2" fmla="*/ 10557 h 5199401"/>
              <a:gd name="connsiteX3" fmla="*/ 5188844 w 10377688"/>
              <a:gd name="connsiteY3" fmla="*/ 5199401 h 5199401"/>
              <a:gd name="connsiteX4" fmla="*/ 0 w 10377688"/>
              <a:gd name="connsiteY4" fmla="*/ 10557 h 5199401"/>
              <a:gd name="connsiteX0" fmla="*/ 0 w 7435705"/>
              <a:gd name="connsiteY0" fmla="*/ 2952540 h 5199401"/>
              <a:gd name="connsiteX1" fmla="*/ 2346252 w 7435705"/>
              <a:gd name="connsiteY1" fmla="*/ 0 h 5199401"/>
              <a:gd name="connsiteX2" fmla="*/ 7435705 w 7435705"/>
              <a:gd name="connsiteY2" fmla="*/ 10557 h 5199401"/>
              <a:gd name="connsiteX3" fmla="*/ 2246861 w 7435705"/>
              <a:gd name="connsiteY3" fmla="*/ 5199401 h 5199401"/>
              <a:gd name="connsiteX4" fmla="*/ 0 w 7435705"/>
              <a:gd name="connsiteY4" fmla="*/ 2952540 h 5199401"/>
              <a:gd name="connsiteX0" fmla="*/ 0 w 7435705"/>
              <a:gd name="connsiteY0" fmla="*/ 2941983 h 5188844"/>
              <a:gd name="connsiteX1" fmla="*/ 2087835 w 7435705"/>
              <a:gd name="connsiteY1" fmla="*/ 2931426 h 5188844"/>
              <a:gd name="connsiteX2" fmla="*/ 7435705 w 7435705"/>
              <a:gd name="connsiteY2" fmla="*/ 0 h 5188844"/>
              <a:gd name="connsiteX3" fmla="*/ 2246861 w 7435705"/>
              <a:gd name="connsiteY3" fmla="*/ 5188844 h 5188844"/>
              <a:gd name="connsiteX4" fmla="*/ 0 w 7435705"/>
              <a:gd name="connsiteY4" fmla="*/ 2941983 h 5188844"/>
              <a:gd name="connsiteX0" fmla="*/ 0 w 4523540"/>
              <a:gd name="connsiteY0" fmla="*/ 19878 h 2266739"/>
              <a:gd name="connsiteX1" fmla="*/ 2087835 w 4523540"/>
              <a:gd name="connsiteY1" fmla="*/ 9321 h 2266739"/>
              <a:gd name="connsiteX2" fmla="*/ 4523540 w 4523540"/>
              <a:gd name="connsiteY2" fmla="*/ 0 h 2266739"/>
              <a:gd name="connsiteX3" fmla="*/ 2246861 w 4523540"/>
              <a:gd name="connsiteY3" fmla="*/ 2266739 h 2266739"/>
              <a:gd name="connsiteX4" fmla="*/ 0 w 4523540"/>
              <a:gd name="connsiteY4" fmla="*/ 19878 h 2266739"/>
              <a:gd name="connsiteX0" fmla="*/ 0 w 4543418"/>
              <a:gd name="connsiteY0" fmla="*/ 0 h 2266740"/>
              <a:gd name="connsiteX1" fmla="*/ 2107713 w 4543418"/>
              <a:gd name="connsiteY1" fmla="*/ 9322 h 2266740"/>
              <a:gd name="connsiteX2" fmla="*/ 4543418 w 4543418"/>
              <a:gd name="connsiteY2" fmla="*/ 1 h 2266740"/>
              <a:gd name="connsiteX3" fmla="*/ 2266739 w 4543418"/>
              <a:gd name="connsiteY3" fmla="*/ 2266740 h 2266740"/>
              <a:gd name="connsiteX4" fmla="*/ 0 w 4543418"/>
              <a:gd name="connsiteY4" fmla="*/ 0 h 22667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543418" h="2266740">
                <a:moveTo>
                  <a:pt x="0" y="0"/>
                </a:moveTo>
                <a:lnTo>
                  <a:pt x="2107713" y="9322"/>
                </a:lnTo>
                <a:lnTo>
                  <a:pt x="4543418" y="1"/>
                </a:lnTo>
                <a:lnTo>
                  <a:pt x="2266739" y="226674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alpha val="89804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0" name="菱形 16"/>
          <p:cNvSpPr/>
          <p:nvPr/>
        </p:nvSpPr>
        <p:spPr>
          <a:xfrm>
            <a:off x="9525718" y="3935780"/>
            <a:ext cx="3377975" cy="3310299"/>
          </a:xfrm>
          <a:custGeom>
            <a:avLst/>
            <a:gdLst>
              <a:gd name="connsiteX0" fmla="*/ 0 w 7293460"/>
              <a:gd name="connsiteY0" fmla="*/ 3646730 h 7293460"/>
              <a:gd name="connsiteX1" fmla="*/ 3646730 w 7293460"/>
              <a:gd name="connsiteY1" fmla="*/ 0 h 7293460"/>
              <a:gd name="connsiteX2" fmla="*/ 7293460 w 7293460"/>
              <a:gd name="connsiteY2" fmla="*/ 3646730 h 7293460"/>
              <a:gd name="connsiteX3" fmla="*/ 3646730 w 7293460"/>
              <a:gd name="connsiteY3" fmla="*/ 7293460 h 7293460"/>
              <a:gd name="connsiteX4" fmla="*/ 0 w 7293460"/>
              <a:gd name="connsiteY4" fmla="*/ 3646730 h 7293460"/>
              <a:gd name="connsiteX0" fmla="*/ 0 w 3646730"/>
              <a:gd name="connsiteY0" fmla="*/ 3646730 h 7293460"/>
              <a:gd name="connsiteX1" fmla="*/ 3646730 w 3646730"/>
              <a:gd name="connsiteY1" fmla="*/ 0 h 7293460"/>
              <a:gd name="connsiteX2" fmla="*/ 3395229 w 3646730"/>
              <a:gd name="connsiteY2" fmla="*/ 3670794 h 7293460"/>
              <a:gd name="connsiteX3" fmla="*/ 3646730 w 3646730"/>
              <a:gd name="connsiteY3" fmla="*/ 7293460 h 7293460"/>
              <a:gd name="connsiteX4" fmla="*/ 0 w 3646730"/>
              <a:gd name="connsiteY4" fmla="*/ 3646730 h 7293460"/>
              <a:gd name="connsiteX0" fmla="*/ 0 w 3646730"/>
              <a:gd name="connsiteY0" fmla="*/ 3646730 h 3670794"/>
              <a:gd name="connsiteX1" fmla="*/ 3646730 w 3646730"/>
              <a:gd name="connsiteY1" fmla="*/ 0 h 3670794"/>
              <a:gd name="connsiteX2" fmla="*/ 3395229 w 3646730"/>
              <a:gd name="connsiteY2" fmla="*/ 3670794 h 3670794"/>
              <a:gd name="connsiteX3" fmla="*/ 2804520 w 3646730"/>
              <a:gd name="connsiteY3" fmla="*/ 3659923 h 3670794"/>
              <a:gd name="connsiteX4" fmla="*/ 0 w 3646730"/>
              <a:gd name="connsiteY4" fmla="*/ 3646730 h 3670794"/>
              <a:gd name="connsiteX0" fmla="*/ 0 w 3646730"/>
              <a:gd name="connsiteY0" fmla="*/ 3646730 h 3662168"/>
              <a:gd name="connsiteX1" fmla="*/ 3646730 w 3646730"/>
              <a:gd name="connsiteY1" fmla="*/ 0 h 3662168"/>
              <a:gd name="connsiteX2" fmla="*/ 3386602 w 3646730"/>
              <a:gd name="connsiteY2" fmla="*/ 3662168 h 3662168"/>
              <a:gd name="connsiteX3" fmla="*/ 2804520 w 3646730"/>
              <a:gd name="connsiteY3" fmla="*/ 3659923 h 3662168"/>
              <a:gd name="connsiteX4" fmla="*/ 0 w 3646730"/>
              <a:gd name="connsiteY4" fmla="*/ 3646730 h 3662168"/>
              <a:gd name="connsiteX0" fmla="*/ 0 w 3386602"/>
              <a:gd name="connsiteY0" fmla="*/ 3344805 h 3360243"/>
              <a:gd name="connsiteX1" fmla="*/ 3370685 w 3386602"/>
              <a:gd name="connsiteY1" fmla="*/ 0 h 3360243"/>
              <a:gd name="connsiteX2" fmla="*/ 3386602 w 3386602"/>
              <a:gd name="connsiteY2" fmla="*/ 3360243 h 3360243"/>
              <a:gd name="connsiteX3" fmla="*/ 2804520 w 3386602"/>
              <a:gd name="connsiteY3" fmla="*/ 3357998 h 3360243"/>
              <a:gd name="connsiteX4" fmla="*/ 0 w 3386602"/>
              <a:gd name="connsiteY4" fmla="*/ 3344805 h 3360243"/>
              <a:gd name="connsiteX0" fmla="*/ 0 w 3377975"/>
              <a:gd name="connsiteY0" fmla="*/ 3344805 h 3357998"/>
              <a:gd name="connsiteX1" fmla="*/ 3370685 w 3377975"/>
              <a:gd name="connsiteY1" fmla="*/ 0 h 3357998"/>
              <a:gd name="connsiteX2" fmla="*/ 3377975 w 3377975"/>
              <a:gd name="connsiteY2" fmla="*/ 3299858 h 3357998"/>
              <a:gd name="connsiteX3" fmla="*/ 2804520 w 3377975"/>
              <a:gd name="connsiteY3" fmla="*/ 3357998 h 3357998"/>
              <a:gd name="connsiteX4" fmla="*/ 0 w 3377975"/>
              <a:gd name="connsiteY4" fmla="*/ 3344805 h 3357998"/>
              <a:gd name="connsiteX0" fmla="*/ 0 w 3377975"/>
              <a:gd name="connsiteY0" fmla="*/ 3344805 h 3344805"/>
              <a:gd name="connsiteX1" fmla="*/ 3370685 w 3377975"/>
              <a:gd name="connsiteY1" fmla="*/ 0 h 3344805"/>
              <a:gd name="connsiteX2" fmla="*/ 3377975 w 3377975"/>
              <a:gd name="connsiteY2" fmla="*/ 3299858 h 3344805"/>
              <a:gd name="connsiteX3" fmla="*/ 2804520 w 3377975"/>
              <a:gd name="connsiteY3" fmla="*/ 3306240 h 3344805"/>
              <a:gd name="connsiteX4" fmla="*/ 0 w 3377975"/>
              <a:gd name="connsiteY4" fmla="*/ 3344805 h 3344805"/>
              <a:gd name="connsiteX0" fmla="*/ 0 w 3377975"/>
              <a:gd name="connsiteY0" fmla="*/ 3310299 h 3310299"/>
              <a:gd name="connsiteX1" fmla="*/ 3370685 w 3377975"/>
              <a:gd name="connsiteY1" fmla="*/ 0 h 3310299"/>
              <a:gd name="connsiteX2" fmla="*/ 3377975 w 3377975"/>
              <a:gd name="connsiteY2" fmla="*/ 3299858 h 3310299"/>
              <a:gd name="connsiteX3" fmla="*/ 2804520 w 3377975"/>
              <a:gd name="connsiteY3" fmla="*/ 3306240 h 3310299"/>
              <a:gd name="connsiteX4" fmla="*/ 0 w 3377975"/>
              <a:gd name="connsiteY4" fmla="*/ 3310299 h 33102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77975" h="3310299">
                <a:moveTo>
                  <a:pt x="0" y="3310299"/>
                </a:moveTo>
                <a:lnTo>
                  <a:pt x="3370685" y="0"/>
                </a:lnTo>
                <a:cubicBezTo>
                  <a:pt x="3375991" y="1120081"/>
                  <a:pt x="3372669" y="2179777"/>
                  <a:pt x="3377975" y="3299858"/>
                </a:cubicBezTo>
                <a:lnTo>
                  <a:pt x="2804520" y="3306240"/>
                </a:lnTo>
                <a:lnTo>
                  <a:pt x="0" y="3310299"/>
                </a:lnTo>
                <a:close/>
              </a:path>
            </a:pathLst>
          </a:custGeom>
          <a:solidFill>
            <a:schemeClr val="accent3">
              <a:alpha val="69804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菱形 18"/>
          <p:cNvSpPr/>
          <p:nvPr/>
        </p:nvSpPr>
        <p:spPr>
          <a:xfrm>
            <a:off x="1373747" y="5298133"/>
            <a:ext cx="3976887" cy="1980132"/>
          </a:xfrm>
          <a:custGeom>
            <a:avLst/>
            <a:gdLst>
              <a:gd name="connsiteX0" fmla="*/ 0 w 10377688"/>
              <a:gd name="connsiteY0" fmla="*/ 5188844 h 10377688"/>
              <a:gd name="connsiteX1" fmla="*/ 5188844 w 10377688"/>
              <a:gd name="connsiteY1" fmla="*/ 0 h 10377688"/>
              <a:gd name="connsiteX2" fmla="*/ 10377688 w 10377688"/>
              <a:gd name="connsiteY2" fmla="*/ 5188844 h 10377688"/>
              <a:gd name="connsiteX3" fmla="*/ 5188844 w 10377688"/>
              <a:gd name="connsiteY3" fmla="*/ 10377688 h 10377688"/>
              <a:gd name="connsiteX4" fmla="*/ 0 w 10377688"/>
              <a:gd name="connsiteY4" fmla="*/ 5188844 h 10377688"/>
              <a:gd name="connsiteX0" fmla="*/ 0 w 10377688"/>
              <a:gd name="connsiteY0" fmla="*/ 5188844 h 5188844"/>
              <a:gd name="connsiteX1" fmla="*/ 5188844 w 10377688"/>
              <a:gd name="connsiteY1" fmla="*/ 0 h 5188844"/>
              <a:gd name="connsiteX2" fmla="*/ 10377688 w 10377688"/>
              <a:gd name="connsiteY2" fmla="*/ 5188844 h 5188844"/>
              <a:gd name="connsiteX3" fmla="*/ 5172218 w 10377688"/>
              <a:gd name="connsiteY3" fmla="*/ 1848830 h 5188844"/>
              <a:gd name="connsiteX4" fmla="*/ 0 w 10377688"/>
              <a:gd name="connsiteY4" fmla="*/ 5188844 h 5188844"/>
              <a:gd name="connsiteX0" fmla="*/ 0 w 7135724"/>
              <a:gd name="connsiteY0" fmla="*/ 5188844 h 5188844"/>
              <a:gd name="connsiteX1" fmla="*/ 5188844 w 7135724"/>
              <a:gd name="connsiteY1" fmla="*/ 0 h 5188844"/>
              <a:gd name="connsiteX2" fmla="*/ 7135724 w 7135724"/>
              <a:gd name="connsiteY2" fmla="*/ 1946880 h 5188844"/>
              <a:gd name="connsiteX3" fmla="*/ 5172218 w 7135724"/>
              <a:gd name="connsiteY3" fmla="*/ 1848830 h 5188844"/>
              <a:gd name="connsiteX4" fmla="*/ 0 w 7135724"/>
              <a:gd name="connsiteY4" fmla="*/ 5188844 h 5188844"/>
              <a:gd name="connsiteX0" fmla="*/ 0 w 3976887"/>
              <a:gd name="connsiteY0" fmla="*/ 1980132 h 1980132"/>
              <a:gd name="connsiteX1" fmla="*/ 2030007 w 3976887"/>
              <a:gd name="connsiteY1" fmla="*/ 0 h 1980132"/>
              <a:gd name="connsiteX2" fmla="*/ 3976887 w 3976887"/>
              <a:gd name="connsiteY2" fmla="*/ 1946880 h 1980132"/>
              <a:gd name="connsiteX3" fmla="*/ 2013381 w 3976887"/>
              <a:gd name="connsiteY3" fmla="*/ 1848830 h 1980132"/>
              <a:gd name="connsiteX4" fmla="*/ 0 w 3976887"/>
              <a:gd name="connsiteY4" fmla="*/ 1980132 h 1980132"/>
              <a:gd name="connsiteX0" fmla="*/ 0 w 3976887"/>
              <a:gd name="connsiteY0" fmla="*/ 1980132 h 1980132"/>
              <a:gd name="connsiteX1" fmla="*/ 2030007 w 3976887"/>
              <a:gd name="connsiteY1" fmla="*/ 0 h 1980132"/>
              <a:gd name="connsiteX2" fmla="*/ 3976887 w 3976887"/>
              <a:gd name="connsiteY2" fmla="*/ 1946880 h 1980132"/>
              <a:gd name="connsiteX3" fmla="*/ 1996755 w 3976887"/>
              <a:gd name="connsiteY3" fmla="*/ 1948582 h 1980132"/>
              <a:gd name="connsiteX4" fmla="*/ 0 w 3976887"/>
              <a:gd name="connsiteY4" fmla="*/ 1980132 h 19801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976887" h="1980132">
                <a:moveTo>
                  <a:pt x="0" y="1980132"/>
                </a:moveTo>
                <a:lnTo>
                  <a:pt x="2030007" y="0"/>
                </a:lnTo>
                <a:lnTo>
                  <a:pt x="3976887" y="1946880"/>
                </a:lnTo>
                <a:lnTo>
                  <a:pt x="1996755" y="1948582"/>
                </a:lnTo>
                <a:lnTo>
                  <a:pt x="0" y="1980132"/>
                </a:lnTo>
                <a:close/>
              </a:path>
            </a:pathLst>
          </a:custGeom>
          <a:solidFill>
            <a:schemeClr val="accent2">
              <a:alpha val="89804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259"/>
          <p:cNvSpPr>
            <a:spLocks noChangeArrowheads="1"/>
          </p:cNvSpPr>
          <p:nvPr/>
        </p:nvSpPr>
        <p:spPr bwMode="auto">
          <a:xfrm>
            <a:off x="968988" y="2600669"/>
            <a:ext cx="6009822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9pPr>
          </a:lstStyle>
          <a:p>
            <a:pPr>
              <a:buNone/>
            </a:pPr>
            <a:r>
              <a:rPr lang="en-US" altLang="zh-CN" sz="6600" cap="all" dirty="0" err="1">
                <a:solidFill>
                  <a:schemeClr val="bg1"/>
                </a:solidFill>
                <a:latin typeface="Impact" panose="020B0806030902050204" pitchFamily="34" charset="0"/>
                <a:cs typeface="Arial" panose="020B0604020202020204" pitchFamily="34" charset="0"/>
              </a:rPr>
              <a:t>thANK</a:t>
            </a:r>
            <a:r>
              <a:rPr lang="en-US" altLang="zh-CN" sz="6600" cap="all" dirty="0">
                <a:solidFill>
                  <a:schemeClr val="bg1"/>
                </a:solidFill>
                <a:latin typeface="Impact" panose="020B0806030902050204" pitchFamily="34" charset="0"/>
                <a:cs typeface="Arial" panose="020B0604020202020204" pitchFamily="34" charset="0"/>
              </a:rPr>
              <a:t> YOU</a:t>
            </a:r>
          </a:p>
        </p:txBody>
      </p:sp>
      <p:pic>
        <p:nvPicPr>
          <p:cNvPr id="13" name="Picture 2" descr="F:\logo\资源 7w.png">
            <a:extLst>
              <a:ext uri="{FF2B5EF4-FFF2-40B4-BE49-F238E27FC236}">
                <a16:creationId xmlns:a16="http://schemas.microsoft.com/office/drawing/2014/main" id="{7685B73A-0C2A-4E1A-948E-BA725ED4D52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68988" y="1312069"/>
            <a:ext cx="2855318" cy="62246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831259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0">
        <p:blinds dir="vert"/>
      </p:transition>
    </mc:Choice>
    <mc:Fallback xmlns="">
      <p:transition spd="slow" advTm="0">
        <p:blinds dir="vert"/>
      </p:transition>
    </mc:Fallback>
  </mc:AlternateContent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ULTRA_SCORM_COURSE_ID" val="9E7965BD-BA7C-4284-B303-3DF26FF20985"/>
  <p:tag name="ISPRING_SCORM_RATE_SLIDES" val="1"/>
  <p:tag name="ISPRINGONLINEFOLDERID" val="0"/>
  <p:tag name="ISPRINGONLINEFOLDERPATH" val="Content List"/>
  <p:tag name="ISPRINGCLOUDFOLDERID" val="0"/>
  <p:tag name="ISPRINGCLOUDFOLDERPATH" val="Repository"/>
  <p:tag name="ISPRING_PLAYERS_CUSTOMIZATION" val="UEsDBBQAAgAIAEOUV0cNwDEewAEAANoDAAAPAAAAbm9uZS9wbGF5ZXIueG1spZJPb9QwEMXPW6nfIfK9dpYKUa0cekDKiaJKC4jbyptME1PHDp4Ju/vtmfzZpFuQQOKQaPIy72fPs/X9sXHJT4hog8/EWqYiAV+E0voqE18+5zd34v799ZVunTlBTGyZCR88iKQELKJtiX2PhupMvBAkQ0XCL4+bI9pM1ETtRqnD4SAPtzLESr1J07X69vBxW9TQmBvrkYwvmLvs5VYkbbQhWjpl4l0qrq9WA/ICZ5F7fIXBdf3KKIvQqDYCgieIatz2bN3Q3838NMErOrWAgkdfDbPvTfH8EMrOAfbaSo9tWyDqCYO20rSx6zufYCwyMTbsGkA0FaB0vhJq9Ko/mPWTM1hPHLzA9ty22zuLNYsjfejeLerubBmyVxNHXYJ0M0wwnGLeOZeDoS5CKZIIPzrLVd5jv85HkK7FuJzn7h0+Wy/xULDGVW4KCvH0gR18JFOUco5ejtHLwdTbh+ITF49TnNsFMgezhKBratzbf86j7/6fOEp4Mp0jcV7B+hKOueW/BA2PQsAz9pqk1sl+tTOVd9ftmxdX40Iadzdl8R1FQiZWwNewNGTUos8w9Zqm1fg5JTTHotXv91JPRC5/AVBLAQIAABQAAgAIAEOUV0cNwDEewAEAANoDAAAPAAAAAAAAAAEAAAAAAAAAAABub25lL3BsYXllci54bWxQSwUGAAAAAAEAAQA9AAAA7QEAAAAA"/>
  <p:tag name="ISPRING_OUTPUT_FOLDER" val="C:\Users\Administrator\Desktop"/>
  <p:tag name="ISPRING_UUID" val="{C1A8F295-47DC-48FB-81BD-666766343352}"/>
  <p:tag name="ISPRING_RESOURCE_FOLDER" val="E:\素材\正版图-卖\PPT\0变色龙\0包图网\bt369\ppt\bt369\"/>
  <p:tag name="ISPRING_PRESENTATION_PATH" val="E:\素材\正版图-卖\PPT\0变色龙\0包图网\bt369\ppt\bt369.pptx"/>
  <p:tag name="ISPRING_PROJECT_FOLDER_UPDATED" val="1"/>
  <p:tag name="ISPRING_SCREEN_RECS_UPDATED" val="E:\素材\正版图-卖\PPT\0变色龙\0包图网\bt369\ppt\bt369"/>
  <p:tag name="ISPRING_PRESENTATION_TITLE" val="bt397"/>
  <p:tag name="ISPRING_SCORM_ENDPOINT" val="&lt;endpoint&gt;&lt;enable&gt;0&lt;/enable&gt;&lt;lrs&gt;http://&lt;/lrs&gt;&lt;auth&gt;0&lt;/auth&gt;&lt;login&gt;&lt;/login&gt;&lt;password&gt;&lt;/password&gt;&lt;key&gt;&lt;/key&gt;&lt;name&gt;&lt;/name&gt;&lt;email&gt;&lt;/email&gt;&lt;/endpoint&gt;&#10;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Other"/>
  <p:tag name="MH_ORDER" val="2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0830110146"/>
  <p:tag name="MH_LIBRARY" val="CONTENTS"/>
  <p:tag name="MH_TYPE" val="OTHERS"/>
  <p:tag name="ID" val="553512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0830110146"/>
  <p:tag name="MH_LIBRARY" val="CONTENTS"/>
  <p:tag name="MH_TYPE" val="OTHERS"/>
  <p:tag name="ID" val="553512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SubTitle"/>
  <p:tag name="MH_ORDER" val="1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Other"/>
  <p:tag name="MH_ORDER" val="1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2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Straight Connector 6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11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_TYPE" val="#NeiR#"/>
  <p:tag name="MH_NUMBER" val="5"/>
  <p:tag name="MH_CATEGORY" val="#BingLLB#"/>
  <p:tag name="MH_LAYOUT" val="SubTitle"/>
  <p:tag name="MH" val="20161022203851"/>
  <p:tag name="MH_LIBRARY" val="GRAPHIC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2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Straight Connector 6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11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2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Straight Connector 6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11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2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Straight Connector 6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SubTitle"/>
  <p:tag name="MH_ORDER" val="1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11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2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Straight Connector 6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4031"/>
  <p:tag name="MH_LIBRARY" val="GRAPHIC"/>
  <p:tag name="MH_ORDER" val="文本框 1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Other"/>
  <p:tag name="MH_ORDER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SubTitle"/>
  <p:tag name="MH_ORDER" val="2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Other"/>
  <p:tag name="MH_ORDER" val="2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SubTitle"/>
  <p:tag name="MH_ORDER" val="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Other"/>
  <p:tag name="MH_ORDER" val="1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1022203851"/>
  <p:tag name="MH_LIBRARY" val="GRAPHIC"/>
  <p:tag name="MH_TYPE" val="SubTitle"/>
  <p:tag name="MH_ORDER" val="2"/>
</p:tagLst>
</file>

<file path=ppt/theme/theme1.xml><?xml version="1.0" encoding="utf-8"?>
<a:theme xmlns:a="http://schemas.openxmlformats.org/drawingml/2006/main" name="Office Theme">
  <a:themeElements>
    <a:clrScheme name="自定义 173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B30000"/>
      </a:accent1>
      <a:accent2>
        <a:srgbClr val="3A3838"/>
      </a:accent2>
      <a:accent3>
        <a:srgbClr val="B30000"/>
      </a:accent3>
      <a:accent4>
        <a:srgbClr val="3A3838"/>
      </a:accent4>
      <a:accent5>
        <a:srgbClr val="B30000"/>
      </a:accent5>
      <a:accent6>
        <a:srgbClr val="3A3838"/>
      </a:accent6>
      <a:hlink>
        <a:srgbClr val="B30000"/>
      </a:hlink>
      <a:folHlink>
        <a:srgbClr val="3A3838"/>
      </a:folHlink>
    </a:clrScheme>
    <a:fontScheme name="Office 主题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98</Words>
  <Application>Microsoft Office PowerPoint</Application>
  <PresentationFormat>自定义</PresentationFormat>
  <Paragraphs>41</Paragraphs>
  <Slides>8</Slides>
  <Notes>8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6" baseType="lpstr">
      <vt:lpstr>宋体</vt:lpstr>
      <vt:lpstr>微软雅黑</vt:lpstr>
      <vt:lpstr>Arial</vt:lpstr>
      <vt:lpstr>Calibri</vt:lpstr>
      <vt:lpstr>Calibri Light</vt:lpstr>
      <vt:lpstr>Impact</vt:lpstr>
      <vt:lpstr>Times New Roman</vt:lpstr>
      <vt:lpstr>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bt397</dc:title>
  <dc:creator/>
  <cp:lastModifiedBy/>
  <cp:revision>1</cp:revision>
  <dcterms:created xsi:type="dcterms:W3CDTF">2016-12-22T15:35:11Z</dcterms:created>
  <dcterms:modified xsi:type="dcterms:W3CDTF">2018-09-30T15:14:01Z</dcterms:modified>
</cp:coreProperties>
</file>

<file path=docProps/thumbnail.jpeg>
</file>