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4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5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6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</p:sldMasterIdLst>
  <p:notesMasterIdLst>
    <p:notesMasterId r:id="rId10"/>
  </p:notesMasterIdLst>
  <p:handoutMasterIdLst>
    <p:handoutMasterId r:id="rId11"/>
  </p:handoutMasterIdLst>
  <p:sldIdLst>
    <p:sldId id="3061" r:id="rId2"/>
    <p:sldId id="3084" r:id="rId3"/>
    <p:sldId id="3085" r:id="rId4"/>
    <p:sldId id="3089" r:id="rId5"/>
    <p:sldId id="3088" r:id="rId6"/>
    <p:sldId id="3087" r:id="rId7"/>
    <p:sldId id="3086" r:id="rId8"/>
    <p:sldId id="3083" r:id="rId9"/>
  </p:sldIdLst>
  <p:sldSz cx="12858750" cy="7232650"/>
  <p:notesSz cx="6858000" cy="9144000"/>
  <p:custDataLst>
    <p:tags r:id="rId1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2CC"/>
    <a:srgbClr val="BC3A8B"/>
    <a:srgbClr val="A91D7F"/>
    <a:srgbClr val="C3172B"/>
    <a:srgbClr val="E62E18"/>
    <a:srgbClr val="C84E97"/>
    <a:srgbClr val="66C3C3"/>
    <a:srgbClr val="C0E2E7"/>
    <a:srgbClr val="CBE8ED"/>
    <a:srgbClr val="F343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1" autoAdjust="0"/>
    <p:restoredTop sz="95317" autoAdjust="0"/>
  </p:normalViewPr>
  <p:slideViewPr>
    <p:cSldViewPr>
      <p:cViewPr varScale="1">
        <p:scale>
          <a:sx n="65" d="100"/>
          <a:sy n="65" d="100"/>
        </p:scale>
        <p:origin x="744" y="72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38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408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398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453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70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476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478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982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4.png"/><Relationship Id="rId2" Type="http://schemas.openxmlformats.org/officeDocument/2006/relationships/tags" Target="../tags/tag3.xml"/><Relationship Id="rId16" Type="http://schemas.openxmlformats.org/officeDocument/2006/relationships/image" Target="../media/image3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7.xml"/><Relationship Id="rId7" Type="http://schemas.openxmlformats.org/officeDocument/2006/relationships/image" Target="../media/image3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1.xml"/><Relationship Id="rId7" Type="http://schemas.openxmlformats.org/officeDocument/2006/relationships/image" Target="../media/image3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5.xml"/><Relationship Id="rId7" Type="http://schemas.openxmlformats.org/officeDocument/2006/relationships/image" Target="../media/image3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9.xml"/><Relationship Id="rId7" Type="http://schemas.openxmlformats.org/officeDocument/2006/relationships/image" Target="../media/image3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3.xml"/><Relationship Id="rId7" Type="http://schemas.openxmlformats.org/officeDocument/2006/relationships/image" Target="../media/image3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4" y="-8929"/>
            <a:ext cx="12858044" cy="723934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菱形 14"/>
          <p:cNvSpPr/>
          <p:nvPr/>
        </p:nvSpPr>
        <p:spPr>
          <a:xfrm>
            <a:off x="-26573" y="-56775"/>
            <a:ext cx="8635276" cy="7285403"/>
          </a:xfrm>
          <a:custGeom>
            <a:avLst/>
            <a:gdLst>
              <a:gd name="connsiteX0" fmla="*/ 0 w 12835136"/>
              <a:gd name="connsiteY0" fmla="*/ 6417568 h 12835136"/>
              <a:gd name="connsiteX1" fmla="*/ 6417568 w 12835136"/>
              <a:gd name="connsiteY1" fmla="*/ 0 h 12835136"/>
              <a:gd name="connsiteX2" fmla="*/ 12835136 w 12835136"/>
              <a:gd name="connsiteY2" fmla="*/ 6417568 h 12835136"/>
              <a:gd name="connsiteX3" fmla="*/ 6417568 w 12835136"/>
              <a:gd name="connsiteY3" fmla="*/ 12835136 h 12835136"/>
              <a:gd name="connsiteX4" fmla="*/ 0 w 12835136"/>
              <a:gd name="connsiteY4" fmla="*/ 6417568 h 12835136"/>
              <a:gd name="connsiteX0" fmla="*/ 0 w 12835136"/>
              <a:gd name="connsiteY0" fmla="*/ 6377812 h 12795380"/>
              <a:gd name="connsiteX1" fmla="*/ 6427508 w 12835136"/>
              <a:gd name="connsiteY1" fmla="*/ 0 h 12795380"/>
              <a:gd name="connsiteX2" fmla="*/ 12835136 w 12835136"/>
              <a:gd name="connsiteY2" fmla="*/ 6377812 h 12795380"/>
              <a:gd name="connsiteX3" fmla="*/ 6417568 w 12835136"/>
              <a:gd name="connsiteY3" fmla="*/ 12795380 h 12795380"/>
              <a:gd name="connsiteX4" fmla="*/ 0 w 12835136"/>
              <a:gd name="connsiteY4" fmla="*/ 6377812 h 12795380"/>
              <a:gd name="connsiteX0" fmla="*/ 0 w 12835136"/>
              <a:gd name="connsiteY0" fmla="*/ 6377812 h 12795380"/>
              <a:gd name="connsiteX1" fmla="*/ 4272355 w 12835136"/>
              <a:gd name="connsiteY1" fmla="*/ 2901235 h 12795380"/>
              <a:gd name="connsiteX2" fmla="*/ 6427508 w 12835136"/>
              <a:gd name="connsiteY2" fmla="*/ 0 h 12795380"/>
              <a:gd name="connsiteX3" fmla="*/ 12835136 w 12835136"/>
              <a:gd name="connsiteY3" fmla="*/ 6377812 h 12795380"/>
              <a:gd name="connsiteX4" fmla="*/ 6417568 w 12835136"/>
              <a:gd name="connsiteY4" fmla="*/ 12795380 h 12795380"/>
              <a:gd name="connsiteX5" fmla="*/ 0 w 12835136"/>
              <a:gd name="connsiteY5" fmla="*/ 6377812 h 12795380"/>
              <a:gd name="connsiteX0" fmla="*/ 0 w 12835136"/>
              <a:gd name="connsiteY0" fmla="*/ 3515342 h 9932910"/>
              <a:gd name="connsiteX1" fmla="*/ 4272355 w 12835136"/>
              <a:gd name="connsiteY1" fmla="*/ 38765 h 9932910"/>
              <a:gd name="connsiteX2" fmla="*/ 9299916 w 12835136"/>
              <a:gd name="connsiteY2" fmla="*/ 0 h 9932910"/>
              <a:gd name="connsiteX3" fmla="*/ 12835136 w 12835136"/>
              <a:gd name="connsiteY3" fmla="*/ 3515342 h 9932910"/>
              <a:gd name="connsiteX4" fmla="*/ 6417568 w 12835136"/>
              <a:gd name="connsiteY4" fmla="*/ 9932910 h 9932910"/>
              <a:gd name="connsiteX5" fmla="*/ 0 w 12835136"/>
              <a:gd name="connsiteY5" fmla="*/ 3515342 h 9932910"/>
              <a:gd name="connsiteX0" fmla="*/ 0 w 12835136"/>
              <a:gd name="connsiteY0" fmla="*/ 3515342 h 9932910"/>
              <a:gd name="connsiteX1" fmla="*/ 4242538 w 12835136"/>
              <a:gd name="connsiteY1" fmla="*/ 48704 h 9932910"/>
              <a:gd name="connsiteX2" fmla="*/ 9299916 w 12835136"/>
              <a:gd name="connsiteY2" fmla="*/ 0 h 9932910"/>
              <a:gd name="connsiteX3" fmla="*/ 12835136 w 12835136"/>
              <a:gd name="connsiteY3" fmla="*/ 3515342 h 9932910"/>
              <a:gd name="connsiteX4" fmla="*/ 6417568 w 12835136"/>
              <a:gd name="connsiteY4" fmla="*/ 9932910 h 9932910"/>
              <a:gd name="connsiteX5" fmla="*/ 0 w 12835136"/>
              <a:gd name="connsiteY5" fmla="*/ 3515342 h 9932910"/>
              <a:gd name="connsiteX0" fmla="*/ 0 w 12835136"/>
              <a:gd name="connsiteY0" fmla="*/ 3515342 h 9932910"/>
              <a:gd name="connsiteX1" fmla="*/ 4242538 w 12835136"/>
              <a:gd name="connsiteY1" fmla="*/ 48704 h 9932910"/>
              <a:gd name="connsiteX2" fmla="*/ 9299916 w 12835136"/>
              <a:gd name="connsiteY2" fmla="*/ 0 h 9932910"/>
              <a:gd name="connsiteX3" fmla="*/ 12835136 w 12835136"/>
              <a:gd name="connsiteY3" fmla="*/ 3515342 h 9932910"/>
              <a:gd name="connsiteX4" fmla="*/ 6417568 w 12835136"/>
              <a:gd name="connsiteY4" fmla="*/ 9932910 h 9932910"/>
              <a:gd name="connsiteX5" fmla="*/ 0 w 12835136"/>
              <a:gd name="connsiteY5" fmla="*/ 3515342 h 9932910"/>
              <a:gd name="connsiteX0" fmla="*/ 0 w 12835136"/>
              <a:gd name="connsiteY0" fmla="*/ 3515342 h 8773961"/>
              <a:gd name="connsiteX1" fmla="*/ 4242538 w 12835136"/>
              <a:gd name="connsiteY1" fmla="*/ 48704 h 8773961"/>
              <a:gd name="connsiteX2" fmla="*/ 9299916 w 12835136"/>
              <a:gd name="connsiteY2" fmla="*/ 0 h 8773961"/>
              <a:gd name="connsiteX3" fmla="*/ 12835136 w 12835136"/>
              <a:gd name="connsiteY3" fmla="*/ 3515342 h 8773961"/>
              <a:gd name="connsiteX4" fmla="*/ 7395764 w 12835136"/>
              <a:gd name="connsiteY4" fmla="*/ 8773961 h 8773961"/>
              <a:gd name="connsiteX5" fmla="*/ 0 w 12835136"/>
              <a:gd name="connsiteY5" fmla="*/ 3515342 h 8773961"/>
              <a:gd name="connsiteX0" fmla="*/ 378186 w 9013462"/>
              <a:gd name="connsiteY0" fmla="*/ 7268635 h 8773961"/>
              <a:gd name="connsiteX1" fmla="*/ 420864 w 9013462"/>
              <a:gd name="connsiteY1" fmla="*/ 48704 h 8773961"/>
              <a:gd name="connsiteX2" fmla="*/ 5478242 w 9013462"/>
              <a:gd name="connsiteY2" fmla="*/ 0 h 8773961"/>
              <a:gd name="connsiteX3" fmla="*/ 9013462 w 9013462"/>
              <a:gd name="connsiteY3" fmla="*/ 3515342 h 8773961"/>
              <a:gd name="connsiteX4" fmla="*/ 3574090 w 9013462"/>
              <a:gd name="connsiteY4" fmla="*/ 8773961 h 8773961"/>
              <a:gd name="connsiteX5" fmla="*/ 378186 w 9013462"/>
              <a:gd name="connsiteY5" fmla="*/ 7268635 h 8773961"/>
              <a:gd name="connsiteX0" fmla="*/ 605251 w 9240527"/>
              <a:gd name="connsiteY0" fmla="*/ 7268635 h 8773961"/>
              <a:gd name="connsiteX1" fmla="*/ 647929 w 9240527"/>
              <a:gd name="connsiteY1" fmla="*/ 48704 h 8773961"/>
              <a:gd name="connsiteX2" fmla="*/ 5705307 w 9240527"/>
              <a:gd name="connsiteY2" fmla="*/ 0 h 8773961"/>
              <a:gd name="connsiteX3" fmla="*/ 9240527 w 9240527"/>
              <a:gd name="connsiteY3" fmla="*/ 3515342 h 8773961"/>
              <a:gd name="connsiteX4" fmla="*/ 3801155 w 9240527"/>
              <a:gd name="connsiteY4" fmla="*/ 8773961 h 8773961"/>
              <a:gd name="connsiteX5" fmla="*/ 605251 w 9240527"/>
              <a:gd name="connsiteY5" fmla="*/ 7268635 h 8773961"/>
              <a:gd name="connsiteX0" fmla="*/ 0 w 8635276"/>
              <a:gd name="connsiteY0" fmla="*/ 7268635 h 8773961"/>
              <a:gd name="connsiteX1" fmla="*/ 42678 w 8635276"/>
              <a:gd name="connsiteY1" fmla="*/ 48704 h 8773961"/>
              <a:gd name="connsiteX2" fmla="*/ 5100056 w 8635276"/>
              <a:gd name="connsiteY2" fmla="*/ 0 h 8773961"/>
              <a:gd name="connsiteX3" fmla="*/ 8635276 w 8635276"/>
              <a:gd name="connsiteY3" fmla="*/ 3515342 h 8773961"/>
              <a:gd name="connsiteX4" fmla="*/ 3195904 w 8635276"/>
              <a:gd name="connsiteY4" fmla="*/ 8773961 h 8773961"/>
              <a:gd name="connsiteX5" fmla="*/ 0 w 8635276"/>
              <a:gd name="connsiteY5" fmla="*/ 7268635 h 8773961"/>
              <a:gd name="connsiteX0" fmla="*/ 0 w 8635276"/>
              <a:gd name="connsiteY0" fmla="*/ 7268635 h 7285403"/>
              <a:gd name="connsiteX1" fmla="*/ 42678 w 8635276"/>
              <a:gd name="connsiteY1" fmla="*/ 48704 h 7285403"/>
              <a:gd name="connsiteX2" fmla="*/ 5100056 w 8635276"/>
              <a:gd name="connsiteY2" fmla="*/ 0 h 7285403"/>
              <a:gd name="connsiteX3" fmla="*/ 8635276 w 8635276"/>
              <a:gd name="connsiteY3" fmla="*/ 3515342 h 7285403"/>
              <a:gd name="connsiteX4" fmla="*/ 4705727 w 8635276"/>
              <a:gd name="connsiteY4" fmla="*/ 7285403 h 7285403"/>
              <a:gd name="connsiteX5" fmla="*/ 0 w 8635276"/>
              <a:gd name="connsiteY5" fmla="*/ 7268635 h 7285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5276" h="7285403">
                <a:moveTo>
                  <a:pt x="0" y="7268635"/>
                </a:moveTo>
                <a:cubicBezTo>
                  <a:pt x="15921" y="5879943"/>
                  <a:pt x="26757" y="2032818"/>
                  <a:pt x="42678" y="48704"/>
                </a:cubicBezTo>
                <a:lnTo>
                  <a:pt x="5100056" y="0"/>
                </a:lnTo>
                <a:lnTo>
                  <a:pt x="8635276" y="3515342"/>
                </a:lnTo>
                <a:lnTo>
                  <a:pt x="4705727" y="7285403"/>
                </a:lnTo>
                <a:lnTo>
                  <a:pt x="0" y="7268635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968988" y="2429079"/>
            <a:ext cx="893116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zh-CN" altLang="en-US" sz="2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虹软视觉</a:t>
            </a:r>
            <a:r>
              <a:rPr lang="en-US" altLang="zh-CN" sz="2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zh-CN" altLang="en-US" sz="2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平台开发者大赛</a:t>
            </a:r>
            <a:endParaRPr lang="zh-CN" altLang="en-US" sz="28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968988" y="3658781"/>
            <a:ext cx="68389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项目名称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946900" y="5298133"/>
            <a:ext cx="2232125" cy="23428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050" b="1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en-US" altLang="zh-CN" sz="1050" b="1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050" b="1" dirty="0">
                <a:solidFill>
                  <a:schemeClr val="bg1"/>
                </a:solidFill>
                <a:cs typeface="Arial" panose="020B0604020202020204" pitchFamily="34" charset="0"/>
              </a:rPr>
              <a:t>公司</a:t>
            </a:r>
          </a:p>
        </p:txBody>
      </p:sp>
      <p:sp>
        <p:nvSpPr>
          <p:cNvPr id="16" name="菱形 15"/>
          <p:cNvSpPr/>
          <p:nvPr/>
        </p:nvSpPr>
        <p:spPr>
          <a:xfrm>
            <a:off x="5950267" y="-21168"/>
            <a:ext cx="4543418" cy="2266740"/>
          </a:xfrm>
          <a:custGeom>
            <a:avLst/>
            <a:gdLst>
              <a:gd name="connsiteX0" fmla="*/ 0 w 10377688"/>
              <a:gd name="connsiteY0" fmla="*/ 5188844 h 10377688"/>
              <a:gd name="connsiteX1" fmla="*/ 5188844 w 10377688"/>
              <a:gd name="connsiteY1" fmla="*/ 0 h 10377688"/>
              <a:gd name="connsiteX2" fmla="*/ 10377688 w 10377688"/>
              <a:gd name="connsiteY2" fmla="*/ 5188844 h 10377688"/>
              <a:gd name="connsiteX3" fmla="*/ 5188844 w 10377688"/>
              <a:gd name="connsiteY3" fmla="*/ 10377688 h 10377688"/>
              <a:gd name="connsiteX4" fmla="*/ 0 w 10377688"/>
              <a:gd name="connsiteY4" fmla="*/ 5188844 h 10377688"/>
              <a:gd name="connsiteX0" fmla="*/ 0 w 10377688"/>
              <a:gd name="connsiteY0" fmla="*/ 10557 h 5199401"/>
              <a:gd name="connsiteX1" fmla="*/ 5288235 w 10377688"/>
              <a:gd name="connsiteY1" fmla="*/ 0 h 5199401"/>
              <a:gd name="connsiteX2" fmla="*/ 10377688 w 10377688"/>
              <a:gd name="connsiteY2" fmla="*/ 10557 h 5199401"/>
              <a:gd name="connsiteX3" fmla="*/ 5188844 w 10377688"/>
              <a:gd name="connsiteY3" fmla="*/ 5199401 h 5199401"/>
              <a:gd name="connsiteX4" fmla="*/ 0 w 10377688"/>
              <a:gd name="connsiteY4" fmla="*/ 10557 h 5199401"/>
              <a:gd name="connsiteX0" fmla="*/ 0 w 7435705"/>
              <a:gd name="connsiteY0" fmla="*/ 2952540 h 5199401"/>
              <a:gd name="connsiteX1" fmla="*/ 2346252 w 7435705"/>
              <a:gd name="connsiteY1" fmla="*/ 0 h 5199401"/>
              <a:gd name="connsiteX2" fmla="*/ 7435705 w 7435705"/>
              <a:gd name="connsiteY2" fmla="*/ 10557 h 5199401"/>
              <a:gd name="connsiteX3" fmla="*/ 2246861 w 7435705"/>
              <a:gd name="connsiteY3" fmla="*/ 5199401 h 5199401"/>
              <a:gd name="connsiteX4" fmla="*/ 0 w 7435705"/>
              <a:gd name="connsiteY4" fmla="*/ 2952540 h 5199401"/>
              <a:gd name="connsiteX0" fmla="*/ 0 w 7435705"/>
              <a:gd name="connsiteY0" fmla="*/ 2941983 h 5188844"/>
              <a:gd name="connsiteX1" fmla="*/ 2087835 w 7435705"/>
              <a:gd name="connsiteY1" fmla="*/ 2931426 h 5188844"/>
              <a:gd name="connsiteX2" fmla="*/ 7435705 w 7435705"/>
              <a:gd name="connsiteY2" fmla="*/ 0 h 5188844"/>
              <a:gd name="connsiteX3" fmla="*/ 2246861 w 7435705"/>
              <a:gd name="connsiteY3" fmla="*/ 5188844 h 5188844"/>
              <a:gd name="connsiteX4" fmla="*/ 0 w 7435705"/>
              <a:gd name="connsiteY4" fmla="*/ 2941983 h 5188844"/>
              <a:gd name="connsiteX0" fmla="*/ 0 w 4523540"/>
              <a:gd name="connsiteY0" fmla="*/ 19878 h 2266739"/>
              <a:gd name="connsiteX1" fmla="*/ 2087835 w 4523540"/>
              <a:gd name="connsiteY1" fmla="*/ 9321 h 2266739"/>
              <a:gd name="connsiteX2" fmla="*/ 4523540 w 4523540"/>
              <a:gd name="connsiteY2" fmla="*/ 0 h 2266739"/>
              <a:gd name="connsiteX3" fmla="*/ 2246861 w 4523540"/>
              <a:gd name="connsiteY3" fmla="*/ 2266739 h 2266739"/>
              <a:gd name="connsiteX4" fmla="*/ 0 w 4523540"/>
              <a:gd name="connsiteY4" fmla="*/ 19878 h 2266739"/>
              <a:gd name="connsiteX0" fmla="*/ 0 w 4543418"/>
              <a:gd name="connsiteY0" fmla="*/ 0 h 2266740"/>
              <a:gd name="connsiteX1" fmla="*/ 2107713 w 4543418"/>
              <a:gd name="connsiteY1" fmla="*/ 9322 h 2266740"/>
              <a:gd name="connsiteX2" fmla="*/ 4543418 w 4543418"/>
              <a:gd name="connsiteY2" fmla="*/ 1 h 2266740"/>
              <a:gd name="connsiteX3" fmla="*/ 2266739 w 4543418"/>
              <a:gd name="connsiteY3" fmla="*/ 2266740 h 2266740"/>
              <a:gd name="connsiteX4" fmla="*/ 0 w 4543418"/>
              <a:gd name="connsiteY4" fmla="*/ 0 h 2266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43418" h="2266740">
                <a:moveTo>
                  <a:pt x="0" y="0"/>
                </a:moveTo>
                <a:lnTo>
                  <a:pt x="2107713" y="9322"/>
                </a:lnTo>
                <a:lnTo>
                  <a:pt x="4543418" y="1"/>
                </a:lnTo>
                <a:lnTo>
                  <a:pt x="2266739" y="22667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菱形 16"/>
          <p:cNvSpPr/>
          <p:nvPr/>
        </p:nvSpPr>
        <p:spPr>
          <a:xfrm>
            <a:off x="9525718" y="3935780"/>
            <a:ext cx="3377975" cy="3310299"/>
          </a:xfrm>
          <a:custGeom>
            <a:avLst/>
            <a:gdLst>
              <a:gd name="connsiteX0" fmla="*/ 0 w 7293460"/>
              <a:gd name="connsiteY0" fmla="*/ 3646730 h 7293460"/>
              <a:gd name="connsiteX1" fmla="*/ 3646730 w 7293460"/>
              <a:gd name="connsiteY1" fmla="*/ 0 h 7293460"/>
              <a:gd name="connsiteX2" fmla="*/ 7293460 w 7293460"/>
              <a:gd name="connsiteY2" fmla="*/ 3646730 h 7293460"/>
              <a:gd name="connsiteX3" fmla="*/ 3646730 w 7293460"/>
              <a:gd name="connsiteY3" fmla="*/ 7293460 h 7293460"/>
              <a:gd name="connsiteX4" fmla="*/ 0 w 7293460"/>
              <a:gd name="connsiteY4" fmla="*/ 3646730 h 7293460"/>
              <a:gd name="connsiteX0" fmla="*/ 0 w 3646730"/>
              <a:gd name="connsiteY0" fmla="*/ 3646730 h 7293460"/>
              <a:gd name="connsiteX1" fmla="*/ 3646730 w 3646730"/>
              <a:gd name="connsiteY1" fmla="*/ 0 h 7293460"/>
              <a:gd name="connsiteX2" fmla="*/ 3395229 w 3646730"/>
              <a:gd name="connsiteY2" fmla="*/ 3670794 h 7293460"/>
              <a:gd name="connsiteX3" fmla="*/ 3646730 w 3646730"/>
              <a:gd name="connsiteY3" fmla="*/ 7293460 h 7293460"/>
              <a:gd name="connsiteX4" fmla="*/ 0 w 3646730"/>
              <a:gd name="connsiteY4" fmla="*/ 3646730 h 7293460"/>
              <a:gd name="connsiteX0" fmla="*/ 0 w 3646730"/>
              <a:gd name="connsiteY0" fmla="*/ 3646730 h 3670794"/>
              <a:gd name="connsiteX1" fmla="*/ 3646730 w 3646730"/>
              <a:gd name="connsiteY1" fmla="*/ 0 h 3670794"/>
              <a:gd name="connsiteX2" fmla="*/ 3395229 w 3646730"/>
              <a:gd name="connsiteY2" fmla="*/ 3670794 h 3670794"/>
              <a:gd name="connsiteX3" fmla="*/ 2804520 w 3646730"/>
              <a:gd name="connsiteY3" fmla="*/ 3659923 h 3670794"/>
              <a:gd name="connsiteX4" fmla="*/ 0 w 3646730"/>
              <a:gd name="connsiteY4" fmla="*/ 3646730 h 3670794"/>
              <a:gd name="connsiteX0" fmla="*/ 0 w 3646730"/>
              <a:gd name="connsiteY0" fmla="*/ 3646730 h 3662168"/>
              <a:gd name="connsiteX1" fmla="*/ 3646730 w 3646730"/>
              <a:gd name="connsiteY1" fmla="*/ 0 h 3662168"/>
              <a:gd name="connsiteX2" fmla="*/ 3386602 w 3646730"/>
              <a:gd name="connsiteY2" fmla="*/ 3662168 h 3662168"/>
              <a:gd name="connsiteX3" fmla="*/ 2804520 w 3646730"/>
              <a:gd name="connsiteY3" fmla="*/ 3659923 h 3662168"/>
              <a:gd name="connsiteX4" fmla="*/ 0 w 3646730"/>
              <a:gd name="connsiteY4" fmla="*/ 3646730 h 3662168"/>
              <a:gd name="connsiteX0" fmla="*/ 0 w 3386602"/>
              <a:gd name="connsiteY0" fmla="*/ 3344805 h 3360243"/>
              <a:gd name="connsiteX1" fmla="*/ 3370685 w 3386602"/>
              <a:gd name="connsiteY1" fmla="*/ 0 h 3360243"/>
              <a:gd name="connsiteX2" fmla="*/ 3386602 w 3386602"/>
              <a:gd name="connsiteY2" fmla="*/ 3360243 h 3360243"/>
              <a:gd name="connsiteX3" fmla="*/ 2804520 w 3386602"/>
              <a:gd name="connsiteY3" fmla="*/ 3357998 h 3360243"/>
              <a:gd name="connsiteX4" fmla="*/ 0 w 3386602"/>
              <a:gd name="connsiteY4" fmla="*/ 3344805 h 3360243"/>
              <a:gd name="connsiteX0" fmla="*/ 0 w 3377975"/>
              <a:gd name="connsiteY0" fmla="*/ 3344805 h 3357998"/>
              <a:gd name="connsiteX1" fmla="*/ 3370685 w 3377975"/>
              <a:gd name="connsiteY1" fmla="*/ 0 h 3357998"/>
              <a:gd name="connsiteX2" fmla="*/ 3377975 w 3377975"/>
              <a:gd name="connsiteY2" fmla="*/ 3299858 h 3357998"/>
              <a:gd name="connsiteX3" fmla="*/ 2804520 w 3377975"/>
              <a:gd name="connsiteY3" fmla="*/ 3357998 h 3357998"/>
              <a:gd name="connsiteX4" fmla="*/ 0 w 3377975"/>
              <a:gd name="connsiteY4" fmla="*/ 3344805 h 3357998"/>
              <a:gd name="connsiteX0" fmla="*/ 0 w 3377975"/>
              <a:gd name="connsiteY0" fmla="*/ 3344805 h 3344805"/>
              <a:gd name="connsiteX1" fmla="*/ 3370685 w 3377975"/>
              <a:gd name="connsiteY1" fmla="*/ 0 h 3344805"/>
              <a:gd name="connsiteX2" fmla="*/ 3377975 w 3377975"/>
              <a:gd name="connsiteY2" fmla="*/ 3299858 h 3344805"/>
              <a:gd name="connsiteX3" fmla="*/ 2804520 w 3377975"/>
              <a:gd name="connsiteY3" fmla="*/ 3306240 h 3344805"/>
              <a:gd name="connsiteX4" fmla="*/ 0 w 3377975"/>
              <a:gd name="connsiteY4" fmla="*/ 3344805 h 3344805"/>
              <a:gd name="connsiteX0" fmla="*/ 0 w 3377975"/>
              <a:gd name="connsiteY0" fmla="*/ 3310299 h 3310299"/>
              <a:gd name="connsiteX1" fmla="*/ 3370685 w 3377975"/>
              <a:gd name="connsiteY1" fmla="*/ 0 h 3310299"/>
              <a:gd name="connsiteX2" fmla="*/ 3377975 w 3377975"/>
              <a:gd name="connsiteY2" fmla="*/ 3299858 h 3310299"/>
              <a:gd name="connsiteX3" fmla="*/ 2804520 w 3377975"/>
              <a:gd name="connsiteY3" fmla="*/ 3306240 h 3310299"/>
              <a:gd name="connsiteX4" fmla="*/ 0 w 3377975"/>
              <a:gd name="connsiteY4" fmla="*/ 3310299 h 3310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975" h="3310299">
                <a:moveTo>
                  <a:pt x="0" y="3310299"/>
                </a:moveTo>
                <a:lnTo>
                  <a:pt x="3370685" y="0"/>
                </a:lnTo>
                <a:cubicBezTo>
                  <a:pt x="3375991" y="1120081"/>
                  <a:pt x="3372669" y="2179777"/>
                  <a:pt x="3377975" y="3299858"/>
                </a:cubicBezTo>
                <a:lnTo>
                  <a:pt x="2804520" y="3306240"/>
                </a:lnTo>
                <a:lnTo>
                  <a:pt x="0" y="3310299"/>
                </a:lnTo>
                <a:close/>
              </a:path>
            </a:pathLst>
          </a:custGeom>
          <a:solidFill>
            <a:schemeClr val="accent3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824306" y="5298133"/>
            <a:ext cx="2232125" cy="23428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050" b="1" dirty="0">
                <a:solidFill>
                  <a:schemeClr val="bg1"/>
                </a:solidFill>
                <a:cs typeface="Arial" panose="020B0604020202020204" pitchFamily="34" charset="0"/>
              </a:rPr>
              <a:t>时间</a:t>
            </a:r>
          </a:p>
        </p:txBody>
      </p:sp>
      <p:sp>
        <p:nvSpPr>
          <p:cNvPr id="19" name="菱形 18"/>
          <p:cNvSpPr/>
          <p:nvPr/>
        </p:nvSpPr>
        <p:spPr>
          <a:xfrm>
            <a:off x="1373747" y="5298133"/>
            <a:ext cx="3976887" cy="1980132"/>
          </a:xfrm>
          <a:custGeom>
            <a:avLst/>
            <a:gdLst>
              <a:gd name="connsiteX0" fmla="*/ 0 w 10377688"/>
              <a:gd name="connsiteY0" fmla="*/ 5188844 h 10377688"/>
              <a:gd name="connsiteX1" fmla="*/ 5188844 w 10377688"/>
              <a:gd name="connsiteY1" fmla="*/ 0 h 10377688"/>
              <a:gd name="connsiteX2" fmla="*/ 10377688 w 10377688"/>
              <a:gd name="connsiteY2" fmla="*/ 5188844 h 10377688"/>
              <a:gd name="connsiteX3" fmla="*/ 5188844 w 10377688"/>
              <a:gd name="connsiteY3" fmla="*/ 10377688 h 10377688"/>
              <a:gd name="connsiteX4" fmla="*/ 0 w 10377688"/>
              <a:gd name="connsiteY4" fmla="*/ 5188844 h 10377688"/>
              <a:gd name="connsiteX0" fmla="*/ 0 w 10377688"/>
              <a:gd name="connsiteY0" fmla="*/ 5188844 h 5188844"/>
              <a:gd name="connsiteX1" fmla="*/ 5188844 w 10377688"/>
              <a:gd name="connsiteY1" fmla="*/ 0 h 5188844"/>
              <a:gd name="connsiteX2" fmla="*/ 10377688 w 10377688"/>
              <a:gd name="connsiteY2" fmla="*/ 5188844 h 5188844"/>
              <a:gd name="connsiteX3" fmla="*/ 5172218 w 10377688"/>
              <a:gd name="connsiteY3" fmla="*/ 1848830 h 5188844"/>
              <a:gd name="connsiteX4" fmla="*/ 0 w 10377688"/>
              <a:gd name="connsiteY4" fmla="*/ 5188844 h 5188844"/>
              <a:gd name="connsiteX0" fmla="*/ 0 w 7135724"/>
              <a:gd name="connsiteY0" fmla="*/ 5188844 h 5188844"/>
              <a:gd name="connsiteX1" fmla="*/ 5188844 w 7135724"/>
              <a:gd name="connsiteY1" fmla="*/ 0 h 5188844"/>
              <a:gd name="connsiteX2" fmla="*/ 7135724 w 7135724"/>
              <a:gd name="connsiteY2" fmla="*/ 1946880 h 5188844"/>
              <a:gd name="connsiteX3" fmla="*/ 5172218 w 7135724"/>
              <a:gd name="connsiteY3" fmla="*/ 1848830 h 5188844"/>
              <a:gd name="connsiteX4" fmla="*/ 0 w 7135724"/>
              <a:gd name="connsiteY4" fmla="*/ 5188844 h 5188844"/>
              <a:gd name="connsiteX0" fmla="*/ 0 w 3976887"/>
              <a:gd name="connsiteY0" fmla="*/ 1980132 h 1980132"/>
              <a:gd name="connsiteX1" fmla="*/ 2030007 w 3976887"/>
              <a:gd name="connsiteY1" fmla="*/ 0 h 1980132"/>
              <a:gd name="connsiteX2" fmla="*/ 3976887 w 3976887"/>
              <a:gd name="connsiteY2" fmla="*/ 1946880 h 1980132"/>
              <a:gd name="connsiteX3" fmla="*/ 2013381 w 3976887"/>
              <a:gd name="connsiteY3" fmla="*/ 1848830 h 1980132"/>
              <a:gd name="connsiteX4" fmla="*/ 0 w 3976887"/>
              <a:gd name="connsiteY4" fmla="*/ 1980132 h 1980132"/>
              <a:gd name="connsiteX0" fmla="*/ 0 w 3976887"/>
              <a:gd name="connsiteY0" fmla="*/ 1980132 h 1980132"/>
              <a:gd name="connsiteX1" fmla="*/ 2030007 w 3976887"/>
              <a:gd name="connsiteY1" fmla="*/ 0 h 1980132"/>
              <a:gd name="connsiteX2" fmla="*/ 3976887 w 3976887"/>
              <a:gd name="connsiteY2" fmla="*/ 1946880 h 1980132"/>
              <a:gd name="connsiteX3" fmla="*/ 1996755 w 3976887"/>
              <a:gd name="connsiteY3" fmla="*/ 1948582 h 1980132"/>
              <a:gd name="connsiteX4" fmla="*/ 0 w 3976887"/>
              <a:gd name="connsiteY4" fmla="*/ 1980132 h 198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6887" h="1980132">
                <a:moveTo>
                  <a:pt x="0" y="1980132"/>
                </a:moveTo>
                <a:lnTo>
                  <a:pt x="2030007" y="0"/>
                </a:lnTo>
                <a:lnTo>
                  <a:pt x="3976887" y="1946880"/>
                </a:lnTo>
                <a:lnTo>
                  <a:pt x="1996755" y="1948582"/>
                </a:lnTo>
                <a:lnTo>
                  <a:pt x="0" y="1980132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F:\logo\资源 7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988" y="1312069"/>
            <a:ext cx="2855318" cy="62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37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5379915" y="2032149"/>
            <a:ext cx="4361828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pPr marL="0" lvl="1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市场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需求及可行性分析</a:t>
            </a:r>
          </a:p>
        </p:txBody>
      </p:sp>
      <p:sp>
        <p:nvSpPr>
          <p:cNvPr id="37" name="MH_Other_1"/>
          <p:cNvSpPr txBox="1"/>
          <p:nvPr>
            <p:custDataLst>
              <p:tags r:id="rId3"/>
            </p:custDataLst>
          </p:nvPr>
        </p:nvSpPr>
        <p:spPr>
          <a:xfrm flipH="1">
            <a:off x="5595556" y="2080646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flipH="1">
            <a:off x="2900983" y="2974452"/>
            <a:ext cx="4576319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产品定位与解决方案</a:t>
            </a:r>
          </a:p>
        </p:txBody>
      </p:sp>
      <p:sp>
        <p:nvSpPr>
          <p:cNvPr id="38" name="MH_Other_2"/>
          <p:cNvSpPr txBox="1"/>
          <p:nvPr>
            <p:custDataLst>
              <p:tags r:id="rId5"/>
            </p:custDataLst>
          </p:nvPr>
        </p:nvSpPr>
        <p:spPr>
          <a:xfrm flipH="1">
            <a:off x="6441443" y="3073526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2" name="MH_SubTitle_1"/>
          <p:cNvSpPr/>
          <p:nvPr>
            <p:custDataLst>
              <p:tags r:id="rId6"/>
            </p:custDataLst>
          </p:nvPr>
        </p:nvSpPr>
        <p:spPr>
          <a:xfrm>
            <a:off x="5379915" y="3960652"/>
            <a:ext cx="4361827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算法开发应用逻辑</a:t>
            </a:r>
          </a:p>
        </p:txBody>
      </p:sp>
      <p:sp>
        <p:nvSpPr>
          <p:cNvPr id="20" name="MH_Other_1"/>
          <p:cNvSpPr txBox="1"/>
          <p:nvPr>
            <p:custDataLst>
              <p:tags r:id="rId7"/>
            </p:custDataLst>
          </p:nvPr>
        </p:nvSpPr>
        <p:spPr>
          <a:xfrm flipH="1">
            <a:off x="5595556" y="4009149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1" name="MH_SubTitle_2"/>
          <p:cNvSpPr/>
          <p:nvPr>
            <p:custDataLst>
              <p:tags r:id="rId8"/>
            </p:custDataLst>
          </p:nvPr>
        </p:nvSpPr>
        <p:spPr>
          <a:xfrm flipH="1">
            <a:off x="2900982" y="4954107"/>
            <a:ext cx="4680520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marL="0" lvl="1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虹软算法场景应用落地优势</a:t>
            </a:r>
          </a:p>
        </p:txBody>
      </p:sp>
      <p:sp>
        <p:nvSpPr>
          <p:cNvPr id="23" name="MH_Other_2"/>
          <p:cNvSpPr txBox="1"/>
          <p:nvPr>
            <p:custDataLst>
              <p:tags r:id="rId9"/>
            </p:custDataLst>
          </p:nvPr>
        </p:nvSpPr>
        <p:spPr>
          <a:xfrm flipH="1">
            <a:off x="6441443" y="5002029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0"/>
            </p:custDataLst>
          </p:nvPr>
        </p:nvSpPr>
        <p:spPr>
          <a:xfrm>
            <a:off x="4269135" y="1060917"/>
            <a:ext cx="1679574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25" name="MH_Others_2"/>
          <p:cNvSpPr txBox="1"/>
          <p:nvPr>
            <p:custDataLst>
              <p:tags r:id="rId11"/>
            </p:custDataLst>
          </p:nvPr>
        </p:nvSpPr>
        <p:spPr>
          <a:xfrm>
            <a:off x="6294152" y="1060918"/>
            <a:ext cx="3170810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4" name="Picture 3" descr="F:\logo\资源 7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903" y="428444"/>
            <a:ext cx="1494112" cy="32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wsq8066\Desktop\图片1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6100" y="6902451"/>
            <a:ext cx="138906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MH_SubTitle_1">
            <a:extLst>
              <a:ext uri="{FF2B5EF4-FFF2-40B4-BE49-F238E27FC236}">
                <a16:creationId xmlns:a16="http://schemas.microsoft.com/office/drawing/2014/main" id="{F36BD88E-FFBD-4457-9D0A-1660CB31AD1E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5379916" y="6016223"/>
            <a:ext cx="436182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产品商业价值及效益</a:t>
            </a:r>
          </a:p>
        </p:txBody>
      </p:sp>
      <p:sp>
        <p:nvSpPr>
          <p:cNvPr id="18" name="MH_Other_1">
            <a:extLst>
              <a:ext uri="{FF2B5EF4-FFF2-40B4-BE49-F238E27FC236}">
                <a16:creationId xmlns:a16="http://schemas.microsoft.com/office/drawing/2014/main" id="{6D701918-385B-460C-AEDB-7796D2160081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 flipH="1">
            <a:off x="5595556" y="6079645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05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523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40794" y="2847209"/>
            <a:ext cx="474934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市场及需求可行性分析</a:t>
            </a:r>
          </a:p>
        </p:txBody>
      </p:sp>
      <p:pic>
        <p:nvPicPr>
          <p:cNvPr id="15" name="Picture 3" descr="F:\logo\资源 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903" y="428444"/>
            <a:ext cx="1494112" cy="32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wsq8066\Desktop\图片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6100" y="6902451"/>
            <a:ext cx="138906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2950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13351" y="2775939"/>
            <a:ext cx="474934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产品定位与解决方案</a:t>
            </a:r>
          </a:p>
        </p:txBody>
      </p:sp>
      <p:pic>
        <p:nvPicPr>
          <p:cNvPr id="15" name="Picture 3" descr="F:\logo\资源 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903" y="428444"/>
            <a:ext cx="1494112" cy="32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wsq8066\Desktop\图片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6100" y="6902451"/>
            <a:ext cx="138906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744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41343" y="2770164"/>
            <a:ext cx="474934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算法开发及应用逻辑</a:t>
            </a:r>
          </a:p>
        </p:txBody>
      </p:sp>
      <p:pic>
        <p:nvPicPr>
          <p:cNvPr id="15" name="Picture 3" descr="F:\logo\资源 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903" y="428444"/>
            <a:ext cx="1494112" cy="32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wsq8066\Desktop\图片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6100" y="6902451"/>
            <a:ext cx="138906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257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17478" y="2414459"/>
            <a:ext cx="4435021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虹软算法场景商用</a:t>
            </a:r>
            <a:endParaRPr lang="en-US" altLang="zh-CN" sz="3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落地优势</a:t>
            </a:r>
          </a:p>
        </p:txBody>
      </p:sp>
      <p:pic>
        <p:nvPicPr>
          <p:cNvPr id="15" name="Picture 3" descr="F:\logo\资源 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903" y="428444"/>
            <a:ext cx="1494112" cy="32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wsq8066\Desktop\图片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6100" y="6902451"/>
            <a:ext cx="138906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994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05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13351" y="2896245"/>
            <a:ext cx="474934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产品商业价值及效益</a:t>
            </a:r>
          </a:p>
        </p:txBody>
      </p:sp>
      <p:pic>
        <p:nvPicPr>
          <p:cNvPr id="15" name="Picture 3" descr="F:\logo\资源 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903" y="428444"/>
            <a:ext cx="1494112" cy="32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wsq8066\Desktop\图片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6100" y="6902451"/>
            <a:ext cx="138906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904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4" y="-8929"/>
            <a:ext cx="12858044" cy="723934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菱形 14"/>
          <p:cNvSpPr/>
          <p:nvPr/>
        </p:nvSpPr>
        <p:spPr>
          <a:xfrm>
            <a:off x="-97105" y="-54984"/>
            <a:ext cx="8635276" cy="7285403"/>
          </a:xfrm>
          <a:custGeom>
            <a:avLst/>
            <a:gdLst>
              <a:gd name="connsiteX0" fmla="*/ 0 w 12835136"/>
              <a:gd name="connsiteY0" fmla="*/ 6417568 h 12835136"/>
              <a:gd name="connsiteX1" fmla="*/ 6417568 w 12835136"/>
              <a:gd name="connsiteY1" fmla="*/ 0 h 12835136"/>
              <a:gd name="connsiteX2" fmla="*/ 12835136 w 12835136"/>
              <a:gd name="connsiteY2" fmla="*/ 6417568 h 12835136"/>
              <a:gd name="connsiteX3" fmla="*/ 6417568 w 12835136"/>
              <a:gd name="connsiteY3" fmla="*/ 12835136 h 12835136"/>
              <a:gd name="connsiteX4" fmla="*/ 0 w 12835136"/>
              <a:gd name="connsiteY4" fmla="*/ 6417568 h 12835136"/>
              <a:gd name="connsiteX0" fmla="*/ 0 w 12835136"/>
              <a:gd name="connsiteY0" fmla="*/ 6377812 h 12795380"/>
              <a:gd name="connsiteX1" fmla="*/ 6427508 w 12835136"/>
              <a:gd name="connsiteY1" fmla="*/ 0 h 12795380"/>
              <a:gd name="connsiteX2" fmla="*/ 12835136 w 12835136"/>
              <a:gd name="connsiteY2" fmla="*/ 6377812 h 12795380"/>
              <a:gd name="connsiteX3" fmla="*/ 6417568 w 12835136"/>
              <a:gd name="connsiteY3" fmla="*/ 12795380 h 12795380"/>
              <a:gd name="connsiteX4" fmla="*/ 0 w 12835136"/>
              <a:gd name="connsiteY4" fmla="*/ 6377812 h 12795380"/>
              <a:gd name="connsiteX0" fmla="*/ 0 w 12835136"/>
              <a:gd name="connsiteY0" fmla="*/ 6377812 h 12795380"/>
              <a:gd name="connsiteX1" fmla="*/ 4272355 w 12835136"/>
              <a:gd name="connsiteY1" fmla="*/ 2901235 h 12795380"/>
              <a:gd name="connsiteX2" fmla="*/ 6427508 w 12835136"/>
              <a:gd name="connsiteY2" fmla="*/ 0 h 12795380"/>
              <a:gd name="connsiteX3" fmla="*/ 12835136 w 12835136"/>
              <a:gd name="connsiteY3" fmla="*/ 6377812 h 12795380"/>
              <a:gd name="connsiteX4" fmla="*/ 6417568 w 12835136"/>
              <a:gd name="connsiteY4" fmla="*/ 12795380 h 12795380"/>
              <a:gd name="connsiteX5" fmla="*/ 0 w 12835136"/>
              <a:gd name="connsiteY5" fmla="*/ 6377812 h 12795380"/>
              <a:gd name="connsiteX0" fmla="*/ 0 w 12835136"/>
              <a:gd name="connsiteY0" fmla="*/ 3515342 h 9932910"/>
              <a:gd name="connsiteX1" fmla="*/ 4272355 w 12835136"/>
              <a:gd name="connsiteY1" fmla="*/ 38765 h 9932910"/>
              <a:gd name="connsiteX2" fmla="*/ 9299916 w 12835136"/>
              <a:gd name="connsiteY2" fmla="*/ 0 h 9932910"/>
              <a:gd name="connsiteX3" fmla="*/ 12835136 w 12835136"/>
              <a:gd name="connsiteY3" fmla="*/ 3515342 h 9932910"/>
              <a:gd name="connsiteX4" fmla="*/ 6417568 w 12835136"/>
              <a:gd name="connsiteY4" fmla="*/ 9932910 h 9932910"/>
              <a:gd name="connsiteX5" fmla="*/ 0 w 12835136"/>
              <a:gd name="connsiteY5" fmla="*/ 3515342 h 9932910"/>
              <a:gd name="connsiteX0" fmla="*/ 0 w 12835136"/>
              <a:gd name="connsiteY0" fmla="*/ 3515342 h 9932910"/>
              <a:gd name="connsiteX1" fmla="*/ 4242538 w 12835136"/>
              <a:gd name="connsiteY1" fmla="*/ 48704 h 9932910"/>
              <a:gd name="connsiteX2" fmla="*/ 9299916 w 12835136"/>
              <a:gd name="connsiteY2" fmla="*/ 0 h 9932910"/>
              <a:gd name="connsiteX3" fmla="*/ 12835136 w 12835136"/>
              <a:gd name="connsiteY3" fmla="*/ 3515342 h 9932910"/>
              <a:gd name="connsiteX4" fmla="*/ 6417568 w 12835136"/>
              <a:gd name="connsiteY4" fmla="*/ 9932910 h 9932910"/>
              <a:gd name="connsiteX5" fmla="*/ 0 w 12835136"/>
              <a:gd name="connsiteY5" fmla="*/ 3515342 h 9932910"/>
              <a:gd name="connsiteX0" fmla="*/ 0 w 12835136"/>
              <a:gd name="connsiteY0" fmla="*/ 3515342 h 9932910"/>
              <a:gd name="connsiteX1" fmla="*/ 4242538 w 12835136"/>
              <a:gd name="connsiteY1" fmla="*/ 48704 h 9932910"/>
              <a:gd name="connsiteX2" fmla="*/ 9299916 w 12835136"/>
              <a:gd name="connsiteY2" fmla="*/ 0 h 9932910"/>
              <a:gd name="connsiteX3" fmla="*/ 12835136 w 12835136"/>
              <a:gd name="connsiteY3" fmla="*/ 3515342 h 9932910"/>
              <a:gd name="connsiteX4" fmla="*/ 6417568 w 12835136"/>
              <a:gd name="connsiteY4" fmla="*/ 9932910 h 9932910"/>
              <a:gd name="connsiteX5" fmla="*/ 0 w 12835136"/>
              <a:gd name="connsiteY5" fmla="*/ 3515342 h 9932910"/>
              <a:gd name="connsiteX0" fmla="*/ 0 w 12835136"/>
              <a:gd name="connsiteY0" fmla="*/ 3515342 h 8773961"/>
              <a:gd name="connsiteX1" fmla="*/ 4242538 w 12835136"/>
              <a:gd name="connsiteY1" fmla="*/ 48704 h 8773961"/>
              <a:gd name="connsiteX2" fmla="*/ 9299916 w 12835136"/>
              <a:gd name="connsiteY2" fmla="*/ 0 h 8773961"/>
              <a:gd name="connsiteX3" fmla="*/ 12835136 w 12835136"/>
              <a:gd name="connsiteY3" fmla="*/ 3515342 h 8773961"/>
              <a:gd name="connsiteX4" fmla="*/ 7395764 w 12835136"/>
              <a:gd name="connsiteY4" fmla="*/ 8773961 h 8773961"/>
              <a:gd name="connsiteX5" fmla="*/ 0 w 12835136"/>
              <a:gd name="connsiteY5" fmla="*/ 3515342 h 8773961"/>
              <a:gd name="connsiteX0" fmla="*/ 378186 w 9013462"/>
              <a:gd name="connsiteY0" fmla="*/ 7268635 h 8773961"/>
              <a:gd name="connsiteX1" fmla="*/ 420864 w 9013462"/>
              <a:gd name="connsiteY1" fmla="*/ 48704 h 8773961"/>
              <a:gd name="connsiteX2" fmla="*/ 5478242 w 9013462"/>
              <a:gd name="connsiteY2" fmla="*/ 0 h 8773961"/>
              <a:gd name="connsiteX3" fmla="*/ 9013462 w 9013462"/>
              <a:gd name="connsiteY3" fmla="*/ 3515342 h 8773961"/>
              <a:gd name="connsiteX4" fmla="*/ 3574090 w 9013462"/>
              <a:gd name="connsiteY4" fmla="*/ 8773961 h 8773961"/>
              <a:gd name="connsiteX5" fmla="*/ 378186 w 9013462"/>
              <a:gd name="connsiteY5" fmla="*/ 7268635 h 8773961"/>
              <a:gd name="connsiteX0" fmla="*/ 605251 w 9240527"/>
              <a:gd name="connsiteY0" fmla="*/ 7268635 h 8773961"/>
              <a:gd name="connsiteX1" fmla="*/ 647929 w 9240527"/>
              <a:gd name="connsiteY1" fmla="*/ 48704 h 8773961"/>
              <a:gd name="connsiteX2" fmla="*/ 5705307 w 9240527"/>
              <a:gd name="connsiteY2" fmla="*/ 0 h 8773961"/>
              <a:gd name="connsiteX3" fmla="*/ 9240527 w 9240527"/>
              <a:gd name="connsiteY3" fmla="*/ 3515342 h 8773961"/>
              <a:gd name="connsiteX4" fmla="*/ 3801155 w 9240527"/>
              <a:gd name="connsiteY4" fmla="*/ 8773961 h 8773961"/>
              <a:gd name="connsiteX5" fmla="*/ 605251 w 9240527"/>
              <a:gd name="connsiteY5" fmla="*/ 7268635 h 8773961"/>
              <a:gd name="connsiteX0" fmla="*/ 0 w 8635276"/>
              <a:gd name="connsiteY0" fmla="*/ 7268635 h 8773961"/>
              <a:gd name="connsiteX1" fmla="*/ 42678 w 8635276"/>
              <a:gd name="connsiteY1" fmla="*/ 48704 h 8773961"/>
              <a:gd name="connsiteX2" fmla="*/ 5100056 w 8635276"/>
              <a:gd name="connsiteY2" fmla="*/ 0 h 8773961"/>
              <a:gd name="connsiteX3" fmla="*/ 8635276 w 8635276"/>
              <a:gd name="connsiteY3" fmla="*/ 3515342 h 8773961"/>
              <a:gd name="connsiteX4" fmla="*/ 3195904 w 8635276"/>
              <a:gd name="connsiteY4" fmla="*/ 8773961 h 8773961"/>
              <a:gd name="connsiteX5" fmla="*/ 0 w 8635276"/>
              <a:gd name="connsiteY5" fmla="*/ 7268635 h 8773961"/>
              <a:gd name="connsiteX0" fmla="*/ 0 w 8635276"/>
              <a:gd name="connsiteY0" fmla="*/ 7268635 h 7285403"/>
              <a:gd name="connsiteX1" fmla="*/ 42678 w 8635276"/>
              <a:gd name="connsiteY1" fmla="*/ 48704 h 7285403"/>
              <a:gd name="connsiteX2" fmla="*/ 5100056 w 8635276"/>
              <a:gd name="connsiteY2" fmla="*/ 0 h 7285403"/>
              <a:gd name="connsiteX3" fmla="*/ 8635276 w 8635276"/>
              <a:gd name="connsiteY3" fmla="*/ 3515342 h 7285403"/>
              <a:gd name="connsiteX4" fmla="*/ 4705727 w 8635276"/>
              <a:gd name="connsiteY4" fmla="*/ 7285403 h 7285403"/>
              <a:gd name="connsiteX5" fmla="*/ 0 w 8635276"/>
              <a:gd name="connsiteY5" fmla="*/ 7268635 h 7285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35276" h="7285403">
                <a:moveTo>
                  <a:pt x="0" y="7268635"/>
                </a:moveTo>
                <a:cubicBezTo>
                  <a:pt x="15921" y="5879943"/>
                  <a:pt x="26757" y="2032818"/>
                  <a:pt x="42678" y="48704"/>
                </a:cubicBezTo>
                <a:lnTo>
                  <a:pt x="5100056" y="0"/>
                </a:lnTo>
                <a:lnTo>
                  <a:pt x="8635276" y="3515342"/>
                </a:lnTo>
                <a:lnTo>
                  <a:pt x="4705727" y="7285403"/>
                </a:lnTo>
                <a:lnTo>
                  <a:pt x="0" y="7268635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菱形 15"/>
          <p:cNvSpPr/>
          <p:nvPr/>
        </p:nvSpPr>
        <p:spPr>
          <a:xfrm>
            <a:off x="5950267" y="-21168"/>
            <a:ext cx="4543418" cy="2266740"/>
          </a:xfrm>
          <a:custGeom>
            <a:avLst/>
            <a:gdLst>
              <a:gd name="connsiteX0" fmla="*/ 0 w 10377688"/>
              <a:gd name="connsiteY0" fmla="*/ 5188844 h 10377688"/>
              <a:gd name="connsiteX1" fmla="*/ 5188844 w 10377688"/>
              <a:gd name="connsiteY1" fmla="*/ 0 h 10377688"/>
              <a:gd name="connsiteX2" fmla="*/ 10377688 w 10377688"/>
              <a:gd name="connsiteY2" fmla="*/ 5188844 h 10377688"/>
              <a:gd name="connsiteX3" fmla="*/ 5188844 w 10377688"/>
              <a:gd name="connsiteY3" fmla="*/ 10377688 h 10377688"/>
              <a:gd name="connsiteX4" fmla="*/ 0 w 10377688"/>
              <a:gd name="connsiteY4" fmla="*/ 5188844 h 10377688"/>
              <a:gd name="connsiteX0" fmla="*/ 0 w 10377688"/>
              <a:gd name="connsiteY0" fmla="*/ 10557 h 5199401"/>
              <a:gd name="connsiteX1" fmla="*/ 5288235 w 10377688"/>
              <a:gd name="connsiteY1" fmla="*/ 0 h 5199401"/>
              <a:gd name="connsiteX2" fmla="*/ 10377688 w 10377688"/>
              <a:gd name="connsiteY2" fmla="*/ 10557 h 5199401"/>
              <a:gd name="connsiteX3" fmla="*/ 5188844 w 10377688"/>
              <a:gd name="connsiteY3" fmla="*/ 5199401 h 5199401"/>
              <a:gd name="connsiteX4" fmla="*/ 0 w 10377688"/>
              <a:gd name="connsiteY4" fmla="*/ 10557 h 5199401"/>
              <a:gd name="connsiteX0" fmla="*/ 0 w 7435705"/>
              <a:gd name="connsiteY0" fmla="*/ 2952540 h 5199401"/>
              <a:gd name="connsiteX1" fmla="*/ 2346252 w 7435705"/>
              <a:gd name="connsiteY1" fmla="*/ 0 h 5199401"/>
              <a:gd name="connsiteX2" fmla="*/ 7435705 w 7435705"/>
              <a:gd name="connsiteY2" fmla="*/ 10557 h 5199401"/>
              <a:gd name="connsiteX3" fmla="*/ 2246861 w 7435705"/>
              <a:gd name="connsiteY3" fmla="*/ 5199401 h 5199401"/>
              <a:gd name="connsiteX4" fmla="*/ 0 w 7435705"/>
              <a:gd name="connsiteY4" fmla="*/ 2952540 h 5199401"/>
              <a:gd name="connsiteX0" fmla="*/ 0 w 7435705"/>
              <a:gd name="connsiteY0" fmla="*/ 2941983 h 5188844"/>
              <a:gd name="connsiteX1" fmla="*/ 2087835 w 7435705"/>
              <a:gd name="connsiteY1" fmla="*/ 2931426 h 5188844"/>
              <a:gd name="connsiteX2" fmla="*/ 7435705 w 7435705"/>
              <a:gd name="connsiteY2" fmla="*/ 0 h 5188844"/>
              <a:gd name="connsiteX3" fmla="*/ 2246861 w 7435705"/>
              <a:gd name="connsiteY3" fmla="*/ 5188844 h 5188844"/>
              <a:gd name="connsiteX4" fmla="*/ 0 w 7435705"/>
              <a:gd name="connsiteY4" fmla="*/ 2941983 h 5188844"/>
              <a:gd name="connsiteX0" fmla="*/ 0 w 4523540"/>
              <a:gd name="connsiteY0" fmla="*/ 19878 h 2266739"/>
              <a:gd name="connsiteX1" fmla="*/ 2087835 w 4523540"/>
              <a:gd name="connsiteY1" fmla="*/ 9321 h 2266739"/>
              <a:gd name="connsiteX2" fmla="*/ 4523540 w 4523540"/>
              <a:gd name="connsiteY2" fmla="*/ 0 h 2266739"/>
              <a:gd name="connsiteX3" fmla="*/ 2246861 w 4523540"/>
              <a:gd name="connsiteY3" fmla="*/ 2266739 h 2266739"/>
              <a:gd name="connsiteX4" fmla="*/ 0 w 4523540"/>
              <a:gd name="connsiteY4" fmla="*/ 19878 h 2266739"/>
              <a:gd name="connsiteX0" fmla="*/ 0 w 4543418"/>
              <a:gd name="connsiteY0" fmla="*/ 0 h 2266740"/>
              <a:gd name="connsiteX1" fmla="*/ 2107713 w 4543418"/>
              <a:gd name="connsiteY1" fmla="*/ 9322 h 2266740"/>
              <a:gd name="connsiteX2" fmla="*/ 4543418 w 4543418"/>
              <a:gd name="connsiteY2" fmla="*/ 1 h 2266740"/>
              <a:gd name="connsiteX3" fmla="*/ 2266739 w 4543418"/>
              <a:gd name="connsiteY3" fmla="*/ 2266740 h 2266740"/>
              <a:gd name="connsiteX4" fmla="*/ 0 w 4543418"/>
              <a:gd name="connsiteY4" fmla="*/ 0 h 2266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43418" h="2266740">
                <a:moveTo>
                  <a:pt x="0" y="0"/>
                </a:moveTo>
                <a:lnTo>
                  <a:pt x="2107713" y="9322"/>
                </a:lnTo>
                <a:lnTo>
                  <a:pt x="4543418" y="1"/>
                </a:lnTo>
                <a:lnTo>
                  <a:pt x="2266739" y="22667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菱形 16"/>
          <p:cNvSpPr/>
          <p:nvPr/>
        </p:nvSpPr>
        <p:spPr>
          <a:xfrm>
            <a:off x="9525718" y="3935780"/>
            <a:ext cx="3377975" cy="3310299"/>
          </a:xfrm>
          <a:custGeom>
            <a:avLst/>
            <a:gdLst>
              <a:gd name="connsiteX0" fmla="*/ 0 w 7293460"/>
              <a:gd name="connsiteY0" fmla="*/ 3646730 h 7293460"/>
              <a:gd name="connsiteX1" fmla="*/ 3646730 w 7293460"/>
              <a:gd name="connsiteY1" fmla="*/ 0 h 7293460"/>
              <a:gd name="connsiteX2" fmla="*/ 7293460 w 7293460"/>
              <a:gd name="connsiteY2" fmla="*/ 3646730 h 7293460"/>
              <a:gd name="connsiteX3" fmla="*/ 3646730 w 7293460"/>
              <a:gd name="connsiteY3" fmla="*/ 7293460 h 7293460"/>
              <a:gd name="connsiteX4" fmla="*/ 0 w 7293460"/>
              <a:gd name="connsiteY4" fmla="*/ 3646730 h 7293460"/>
              <a:gd name="connsiteX0" fmla="*/ 0 w 3646730"/>
              <a:gd name="connsiteY0" fmla="*/ 3646730 h 7293460"/>
              <a:gd name="connsiteX1" fmla="*/ 3646730 w 3646730"/>
              <a:gd name="connsiteY1" fmla="*/ 0 h 7293460"/>
              <a:gd name="connsiteX2" fmla="*/ 3395229 w 3646730"/>
              <a:gd name="connsiteY2" fmla="*/ 3670794 h 7293460"/>
              <a:gd name="connsiteX3" fmla="*/ 3646730 w 3646730"/>
              <a:gd name="connsiteY3" fmla="*/ 7293460 h 7293460"/>
              <a:gd name="connsiteX4" fmla="*/ 0 w 3646730"/>
              <a:gd name="connsiteY4" fmla="*/ 3646730 h 7293460"/>
              <a:gd name="connsiteX0" fmla="*/ 0 w 3646730"/>
              <a:gd name="connsiteY0" fmla="*/ 3646730 h 3670794"/>
              <a:gd name="connsiteX1" fmla="*/ 3646730 w 3646730"/>
              <a:gd name="connsiteY1" fmla="*/ 0 h 3670794"/>
              <a:gd name="connsiteX2" fmla="*/ 3395229 w 3646730"/>
              <a:gd name="connsiteY2" fmla="*/ 3670794 h 3670794"/>
              <a:gd name="connsiteX3" fmla="*/ 2804520 w 3646730"/>
              <a:gd name="connsiteY3" fmla="*/ 3659923 h 3670794"/>
              <a:gd name="connsiteX4" fmla="*/ 0 w 3646730"/>
              <a:gd name="connsiteY4" fmla="*/ 3646730 h 3670794"/>
              <a:gd name="connsiteX0" fmla="*/ 0 w 3646730"/>
              <a:gd name="connsiteY0" fmla="*/ 3646730 h 3662168"/>
              <a:gd name="connsiteX1" fmla="*/ 3646730 w 3646730"/>
              <a:gd name="connsiteY1" fmla="*/ 0 h 3662168"/>
              <a:gd name="connsiteX2" fmla="*/ 3386602 w 3646730"/>
              <a:gd name="connsiteY2" fmla="*/ 3662168 h 3662168"/>
              <a:gd name="connsiteX3" fmla="*/ 2804520 w 3646730"/>
              <a:gd name="connsiteY3" fmla="*/ 3659923 h 3662168"/>
              <a:gd name="connsiteX4" fmla="*/ 0 w 3646730"/>
              <a:gd name="connsiteY4" fmla="*/ 3646730 h 3662168"/>
              <a:gd name="connsiteX0" fmla="*/ 0 w 3386602"/>
              <a:gd name="connsiteY0" fmla="*/ 3344805 h 3360243"/>
              <a:gd name="connsiteX1" fmla="*/ 3370685 w 3386602"/>
              <a:gd name="connsiteY1" fmla="*/ 0 h 3360243"/>
              <a:gd name="connsiteX2" fmla="*/ 3386602 w 3386602"/>
              <a:gd name="connsiteY2" fmla="*/ 3360243 h 3360243"/>
              <a:gd name="connsiteX3" fmla="*/ 2804520 w 3386602"/>
              <a:gd name="connsiteY3" fmla="*/ 3357998 h 3360243"/>
              <a:gd name="connsiteX4" fmla="*/ 0 w 3386602"/>
              <a:gd name="connsiteY4" fmla="*/ 3344805 h 3360243"/>
              <a:gd name="connsiteX0" fmla="*/ 0 w 3377975"/>
              <a:gd name="connsiteY0" fmla="*/ 3344805 h 3357998"/>
              <a:gd name="connsiteX1" fmla="*/ 3370685 w 3377975"/>
              <a:gd name="connsiteY1" fmla="*/ 0 h 3357998"/>
              <a:gd name="connsiteX2" fmla="*/ 3377975 w 3377975"/>
              <a:gd name="connsiteY2" fmla="*/ 3299858 h 3357998"/>
              <a:gd name="connsiteX3" fmla="*/ 2804520 w 3377975"/>
              <a:gd name="connsiteY3" fmla="*/ 3357998 h 3357998"/>
              <a:gd name="connsiteX4" fmla="*/ 0 w 3377975"/>
              <a:gd name="connsiteY4" fmla="*/ 3344805 h 3357998"/>
              <a:gd name="connsiteX0" fmla="*/ 0 w 3377975"/>
              <a:gd name="connsiteY0" fmla="*/ 3344805 h 3344805"/>
              <a:gd name="connsiteX1" fmla="*/ 3370685 w 3377975"/>
              <a:gd name="connsiteY1" fmla="*/ 0 h 3344805"/>
              <a:gd name="connsiteX2" fmla="*/ 3377975 w 3377975"/>
              <a:gd name="connsiteY2" fmla="*/ 3299858 h 3344805"/>
              <a:gd name="connsiteX3" fmla="*/ 2804520 w 3377975"/>
              <a:gd name="connsiteY3" fmla="*/ 3306240 h 3344805"/>
              <a:gd name="connsiteX4" fmla="*/ 0 w 3377975"/>
              <a:gd name="connsiteY4" fmla="*/ 3344805 h 3344805"/>
              <a:gd name="connsiteX0" fmla="*/ 0 w 3377975"/>
              <a:gd name="connsiteY0" fmla="*/ 3310299 h 3310299"/>
              <a:gd name="connsiteX1" fmla="*/ 3370685 w 3377975"/>
              <a:gd name="connsiteY1" fmla="*/ 0 h 3310299"/>
              <a:gd name="connsiteX2" fmla="*/ 3377975 w 3377975"/>
              <a:gd name="connsiteY2" fmla="*/ 3299858 h 3310299"/>
              <a:gd name="connsiteX3" fmla="*/ 2804520 w 3377975"/>
              <a:gd name="connsiteY3" fmla="*/ 3306240 h 3310299"/>
              <a:gd name="connsiteX4" fmla="*/ 0 w 3377975"/>
              <a:gd name="connsiteY4" fmla="*/ 3310299 h 3310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975" h="3310299">
                <a:moveTo>
                  <a:pt x="0" y="3310299"/>
                </a:moveTo>
                <a:lnTo>
                  <a:pt x="3370685" y="0"/>
                </a:lnTo>
                <a:cubicBezTo>
                  <a:pt x="3375991" y="1120081"/>
                  <a:pt x="3372669" y="2179777"/>
                  <a:pt x="3377975" y="3299858"/>
                </a:cubicBezTo>
                <a:lnTo>
                  <a:pt x="2804520" y="3306240"/>
                </a:lnTo>
                <a:lnTo>
                  <a:pt x="0" y="3310299"/>
                </a:lnTo>
                <a:close/>
              </a:path>
            </a:pathLst>
          </a:custGeom>
          <a:solidFill>
            <a:schemeClr val="accent3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8"/>
          <p:cNvSpPr/>
          <p:nvPr/>
        </p:nvSpPr>
        <p:spPr>
          <a:xfrm>
            <a:off x="1373747" y="5298133"/>
            <a:ext cx="3976887" cy="1980132"/>
          </a:xfrm>
          <a:custGeom>
            <a:avLst/>
            <a:gdLst>
              <a:gd name="connsiteX0" fmla="*/ 0 w 10377688"/>
              <a:gd name="connsiteY0" fmla="*/ 5188844 h 10377688"/>
              <a:gd name="connsiteX1" fmla="*/ 5188844 w 10377688"/>
              <a:gd name="connsiteY1" fmla="*/ 0 h 10377688"/>
              <a:gd name="connsiteX2" fmla="*/ 10377688 w 10377688"/>
              <a:gd name="connsiteY2" fmla="*/ 5188844 h 10377688"/>
              <a:gd name="connsiteX3" fmla="*/ 5188844 w 10377688"/>
              <a:gd name="connsiteY3" fmla="*/ 10377688 h 10377688"/>
              <a:gd name="connsiteX4" fmla="*/ 0 w 10377688"/>
              <a:gd name="connsiteY4" fmla="*/ 5188844 h 10377688"/>
              <a:gd name="connsiteX0" fmla="*/ 0 w 10377688"/>
              <a:gd name="connsiteY0" fmla="*/ 5188844 h 5188844"/>
              <a:gd name="connsiteX1" fmla="*/ 5188844 w 10377688"/>
              <a:gd name="connsiteY1" fmla="*/ 0 h 5188844"/>
              <a:gd name="connsiteX2" fmla="*/ 10377688 w 10377688"/>
              <a:gd name="connsiteY2" fmla="*/ 5188844 h 5188844"/>
              <a:gd name="connsiteX3" fmla="*/ 5172218 w 10377688"/>
              <a:gd name="connsiteY3" fmla="*/ 1848830 h 5188844"/>
              <a:gd name="connsiteX4" fmla="*/ 0 w 10377688"/>
              <a:gd name="connsiteY4" fmla="*/ 5188844 h 5188844"/>
              <a:gd name="connsiteX0" fmla="*/ 0 w 7135724"/>
              <a:gd name="connsiteY0" fmla="*/ 5188844 h 5188844"/>
              <a:gd name="connsiteX1" fmla="*/ 5188844 w 7135724"/>
              <a:gd name="connsiteY1" fmla="*/ 0 h 5188844"/>
              <a:gd name="connsiteX2" fmla="*/ 7135724 w 7135724"/>
              <a:gd name="connsiteY2" fmla="*/ 1946880 h 5188844"/>
              <a:gd name="connsiteX3" fmla="*/ 5172218 w 7135724"/>
              <a:gd name="connsiteY3" fmla="*/ 1848830 h 5188844"/>
              <a:gd name="connsiteX4" fmla="*/ 0 w 7135724"/>
              <a:gd name="connsiteY4" fmla="*/ 5188844 h 5188844"/>
              <a:gd name="connsiteX0" fmla="*/ 0 w 3976887"/>
              <a:gd name="connsiteY0" fmla="*/ 1980132 h 1980132"/>
              <a:gd name="connsiteX1" fmla="*/ 2030007 w 3976887"/>
              <a:gd name="connsiteY1" fmla="*/ 0 h 1980132"/>
              <a:gd name="connsiteX2" fmla="*/ 3976887 w 3976887"/>
              <a:gd name="connsiteY2" fmla="*/ 1946880 h 1980132"/>
              <a:gd name="connsiteX3" fmla="*/ 2013381 w 3976887"/>
              <a:gd name="connsiteY3" fmla="*/ 1848830 h 1980132"/>
              <a:gd name="connsiteX4" fmla="*/ 0 w 3976887"/>
              <a:gd name="connsiteY4" fmla="*/ 1980132 h 1980132"/>
              <a:gd name="connsiteX0" fmla="*/ 0 w 3976887"/>
              <a:gd name="connsiteY0" fmla="*/ 1980132 h 1980132"/>
              <a:gd name="connsiteX1" fmla="*/ 2030007 w 3976887"/>
              <a:gd name="connsiteY1" fmla="*/ 0 h 1980132"/>
              <a:gd name="connsiteX2" fmla="*/ 3976887 w 3976887"/>
              <a:gd name="connsiteY2" fmla="*/ 1946880 h 1980132"/>
              <a:gd name="connsiteX3" fmla="*/ 1996755 w 3976887"/>
              <a:gd name="connsiteY3" fmla="*/ 1948582 h 1980132"/>
              <a:gd name="connsiteX4" fmla="*/ 0 w 3976887"/>
              <a:gd name="connsiteY4" fmla="*/ 1980132 h 198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6887" h="1980132">
                <a:moveTo>
                  <a:pt x="0" y="1980132"/>
                </a:moveTo>
                <a:lnTo>
                  <a:pt x="2030007" y="0"/>
                </a:lnTo>
                <a:lnTo>
                  <a:pt x="3976887" y="1946880"/>
                </a:lnTo>
                <a:lnTo>
                  <a:pt x="1996755" y="1948582"/>
                </a:lnTo>
                <a:lnTo>
                  <a:pt x="0" y="1980132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968988" y="2600669"/>
            <a:ext cx="600982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cap="all" dirty="0" err="1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</a:t>
            </a:r>
            <a:r>
              <a:rPr lang="en-US" altLang="zh-CN" sz="6600" cap="all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 YOU</a:t>
            </a:r>
          </a:p>
        </p:txBody>
      </p:sp>
      <p:pic>
        <p:nvPicPr>
          <p:cNvPr id="13" name="Picture 2" descr="F:\logo\资源 7w.png">
            <a:extLst>
              <a:ext uri="{FF2B5EF4-FFF2-40B4-BE49-F238E27FC236}">
                <a16:creationId xmlns:a16="http://schemas.microsoft.com/office/drawing/2014/main" id="{7685B73A-0C2A-4E1A-948E-BA725ED4D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988" y="1312069"/>
            <a:ext cx="2855318" cy="62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25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39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851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Office Theme">
  <a:themeElements>
    <a:clrScheme name="自定义 17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30000"/>
      </a:accent1>
      <a:accent2>
        <a:srgbClr val="3A3838"/>
      </a:accent2>
      <a:accent3>
        <a:srgbClr val="B30000"/>
      </a:accent3>
      <a:accent4>
        <a:srgbClr val="3A3838"/>
      </a:accent4>
      <a:accent5>
        <a:srgbClr val="B30000"/>
      </a:accent5>
      <a:accent6>
        <a:srgbClr val="3A3838"/>
      </a:accent6>
      <a:hlink>
        <a:srgbClr val="B30000"/>
      </a:hlink>
      <a:folHlink>
        <a:srgbClr val="3A3838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</Words>
  <Application>Microsoft Office PowerPoint</Application>
  <PresentationFormat>自定义</PresentationFormat>
  <Paragraphs>41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bt397</dc:title>
  <dc:creator/>
  <cp:lastModifiedBy/>
  <cp:revision>1</cp:revision>
  <dcterms:created xsi:type="dcterms:W3CDTF">2016-12-22T15:35:11Z</dcterms:created>
  <dcterms:modified xsi:type="dcterms:W3CDTF">2018-09-30T15:14:01Z</dcterms:modified>
</cp:coreProperties>
</file>